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59" r:id="rId6"/>
    <p:sldId id="261" r:id="rId7"/>
    <p:sldId id="265" r:id="rId8"/>
    <p:sldId id="262" r:id="rId9"/>
    <p:sldId id="263" r:id="rId10"/>
    <p:sldId id="264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0546" autoAdjust="0"/>
  </p:normalViewPr>
  <p:slideViewPr>
    <p:cSldViewPr>
      <p:cViewPr>
        <p:scale>
          <a:sx n="70" d="100"/>
          <a:sy n="70" d="100"/>
        </p:scale>
        <p:origin x="-2730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9998C-DE3B-43C5-A940-C9927678D98D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9A2F7-CCFE-4015-A720-A23913F18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Committee asked that each county provide a list of proposed “Hard Points” within the Conservation Area in their county.  Examples could be, but at this time are not limited to---cities, bridges, authorized flood control structures, or major facilities such as pumping plants, that have a public investment or public safety component.  This is not intended to be a comprehensive list, but just a working point from which the TAC may use for their discussions.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Electricity generation,</a:t>
            </a:r>
            <a:r>
              <a:rPr lang="en-US" baseline="0" dirty="0" smtClean="0"/>
              <a:t> gas production, water supply, agriculture, heating, public health, transportation, security 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SRCAF Recommended actions to meet the goals of the SB1086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Aerial view of the Red Bluff Diversion Dam located about two miles southeast of Red Bluff, CA along the Sacramento River. (2004)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Riprap along western bank (RM 182) placed in 2006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Revetment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9A2F7-CCFE-4015-A720-A23913F1811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9/12/2011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rirwin@water.ca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Mapping</a:t>
            </a:r>
            <a:r>
              <a:rPr lang="en-US" dirty="0" smtClean="0"/>
              <a:t> Critical Infrastructure </a:t>
            </a:r>
            <a:r>
              <a:rPr lang="en-US" sz="3200" dirty="0" smtClean="0"/>
              <a:t>along the </a:t>
            </a:r>
            <a:r>
              <a:rPr lang="en-US" dirty="0" smtClean="0"/>
              <a:t>Sacramento River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discussion</a:t>
            </a:r>
            <a:endParaRPr lang="en-US" dirty="0"/>
          </a:p>
        </p:txBody>
      </p:sp>
      <p:pic>
        <p:nvPicPr>
          <p:cNvPr id="5" name="Picture 4" descr="2003 srca_logo(white_text_transparent)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5293817"/>
            <a:ext cx="3124200" cy="15641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Bank Protection:  </a:t>
            </a:r>
            <a:r>
              <a:rPr lang="en-US" sz="2000" dirty="0" smtClean="0"/>
              <a:t>State, Federal, Local, private bank protection maintained by DWR?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Flood Control Structures</a:t>
            </a:r>
            <a:r>
              <a:rPr lang="en-US" sz="2400" dirty="0" smtClean="0"/>
              <a:t>: levees,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Water Diversions:</a:t>
            </a:r>
            <a:r>
              <a:rPr lang="en-US" sz="2000" dirty="0" smtClean="0"/>
              <a:t>  DFG’s Inland Fisheries Division maintains agricultural water diversion data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Highways, Roads, Railroads:</a:t>
            </a:r>
            <a:r>
              <a:rPr lang="en-US" sz="2000" dirty="0" smtClean="0"/>
              <a:t>  Mapping maintained by US Department of transportation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 mapping currently available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endParaRPr lang="en-US" dirty="0" smtClean="0">
              <a:hlinkClick r:id="rId3"/>
            </a:endParaRPr>
          </a:p>
          <a:p>
            <a:pPr>
              <a:buNone/>
            </a:pPr>
            <a:r>
              <a:rPr lang="en-US" dirty="0" smtClean="0">
                <a:hlinkClick r:id="rId3"/>
              </a:rPr>
              <a:t>rirwin@water.ca.gov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infrastructure has not been mapped but should be?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2336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Critical Infrastructure: </a:t>
            </a:r>
            <a:r>
              <a:rPr lang="en-US" dirty="0" smtClean="0"/>
              <a:t>assets that are essential for the functioning of a society and economy </a:t>
            </a:r>
            <a:r>
              <a:rPr lang="en-US" sz="2000" dirty="0" smtClean="0"/>
              <a:t>(general reference definition)</a:t>
            </a:r>
            <a:endParaRPr lang="en-US" dirty="0" smtClean="0"/>
          </a:p>
          <a:p>
            <a:pPr>
              <a:buNone/>
            </a:pPr>
            <a:r>
              <a:rPr lang="en-US" b="1" dirty="0" smtClean="0"/>
              <a:t> </a:t>
            </a:r>
          </a:p>
          <a:p>
            <a:pPr>
              <a:buNone/>
            </a:pPr>
            <a:r>
              <a:rPr lang="en-US" b="1" dirty="0" smtClean="0"/>
              <a:t>Hard Points</a:t>
            </a:r>
            <a:r>
              <a:rPr lang="en-US" dirty="0" smtClean="0"/>
              <a:t>: Structures located adjacent to a river, such as buildings, bridges or levees, that change the direction or rate of channel migration by interfering with the river’s movement </a:t>
            </a:r>
            <a:r>
              <a:rPr lang="en-US" sz="1800" dirty="0" smtClean="0"/>
              <a:t>(SRCAF Handbook Glossary)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Definitions: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Sacramento River GIS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 A p</a:t>
            </a:r>
            <a:r>
              <a:rPr lang="en-US" dirty="0" smtClean="0"/>
              <a:t>lanning tool to help resolve questions as they arise at specific river locations.</a:t>
            </a:r>
          </a:p>
          <a:p>
            <a:pPr lvl="1">
              <a:buNone/>
            </a:pPr>
            <a:endParaRPr lang="en-US" sz="2400" dirty="0" smtClean="0"/>
          </a:p>
          <a:p>
            <a:pPr lvl="1">
              <a:buNone/>
            </a:pPr>
            <a:r>
              <a:rPr lang="en-US" sz="2800" dirty="0" smtClean="0"/>
              <a:t>Site-specific management plans</a:t>
            </a:r>
          </a:p>
          <a:p>
            <a:pPr lvl="2"/>
            <a:r>
              <a:rPr lang="en-US" sz="2400" dirty="0" smtClean="0"/>
              <a:t>Hydrology &amp; flooding</a:t>
            </a:r>
          </a:p>
          <a:p>
            <a:pPr lvl="2"/>
            <a:r>
              <a:rPr lang="en-US" sz="2400" dirty="0" smtClean="0"/>
              <a:t>Ecological processes</a:t>
            </a:r>
          </a:p>
          <a:p>
            <a:pPr lvl="2"/>
            <a:r>
              <a:rPr lang="en-US" sz="2400" dirty="0" smtClean="0"/>
              <a:t>Habitats</a:t>
            </a:r>
          </a:p>
          <a:p>
            <a:pPr lvl="2"/>
            <a:r>
              <a:rPr lang="en-US" sz="2400" dirty="0" smtClean="0"/>
              <a:t>Current land use / Ownership</a:t>
            </a:r>
          </a:p>
          <a:p>
            <a:pPr lvl="2"/>
            <a:r>
              <a:rPr lang="en-US" sz="2400" dirty="0" smtClean="0">
                <a:solidFill>
                  <a:srgbClr val="FF0000"/>
                </a:solidFill>
              </a:rPr>
              <a:t>Infrastructure (Hard points?)</a:t>
            </a:r>
          </a:p>
          <a:p>
            <a:pPr lvl="2"/>
            <a:r>
              <a:rPr lang="en-US" sz="2400" dirty="0" smtClean="0"/>
              <a:t>Context of entire </a:t>
            </a:r>
            <a:r>
              <a:rPr lang="en-US" sz="2400" dirty="0" err="1" smtClean="0"/>
              <a:t>subreach</a:t>
            </a:r>
            <a:endParaRPr lang="en-US" sz="2400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Purpose: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7924800" cy="633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8077200" cy="646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86868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39776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60198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Revetment near RM 178-179 , Riparian Sanctuary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14300"/>
            <a:ext cx="8788400" cy="659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392</TotalTime>
  <Words>351</Words>
  <Application>Microsoft Office PowerPoint</Application>
  <PresentationFormat>On-screen Show (4:3)</PresentationFormat>
  <Paragraphs>51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Concourse</vt:lpstr>
      <vt:lpstr>Mapping Critical Infrastructure along the Sacramento River</vt:lpstr>
      <vt:lpstr>Definitions: </vt:lpstr>
      <vt:lpstr>Purpose:</vt:lpstr>
      <vt:lpstr>Slide 4</vt:lpstr>
      <vt:lpstr>Slide 5</vt:lpstr>
      <vt:lpstr>Slide 6</vt:lpstr>
      <vt:lpstr>Slide 7</vt:lpstr>
      <vt:lpstr>Slide 8</vt:lpstr>
      <vt:lpstr>Slide 9</vt:lpstr>
      <vt:lpstr>Slide 10</vt:lpstr>
      <vt:lpstr>Infrastructure mapping currently available</vt:lpstr>
      <vt:lpstr>What infrastructure has not been mapped but should be?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‘Hard Points’ along the Sacramento River</dc:title>
  <dc:creator>Rob</dc:creator>
  <cp:lastModifiedBy>rirwin</cp:lastModifiedBy>
  <cp:revision>43</cp:revision>
  <dcterms:created xsi:type="dcterms:W3CDTF">2006-08-16T00:00:00Z</dcterms:created>
  <dcterms:modified xsi:type="dcterms:W3CDTF">2011-09-12T23:40:28Z</dcterms:modified>
</cp:coreProperties>
</file>