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73" r:id="rId3"/>
    <p:sldId id="274" r:id="rId4"/>
    <p:sldId id="281" r:id="rId5"/>
    <p:sldId id="282" r:id="rId6"/>
    <p:sldId id="275" r:id="rId7"/>
    <p:sldId id="263" r:id="rId8"/>
    <p:sldId id="267" r:id="rId9"/>
    <p:sldId id="266" r:id="rId10"/>
    <p:sldId id="268" r:id="rId11"/>
    <p:sldId id="270" r:id="rId12"/>
    <p:sldId id="276" r:id="rId13"/>
    <p:sldId id="258" r:id="rId14"/>
    <p:sldId id="271" r:id="rId15"/>
    <p:sldId id="272" r:id="rId16"/>
    <p:sldId id="277" r:id="rId17"/>
    <p:sldId id="265" r:id="rId18"/>
    <p:sldId id="285" r:id="rId19"/>
    <p:sldId id="286" r:id="rId20"/>
    <p:sldId id="278" r:id="rId21"/>
    <p:sldId id="279" r:id="rId22"/>
    <p:sldId id="284" r:id="rId23"/>
    <p:sldId id="283" r:id="rId24"/>
  </p:sldIdLst>
  <p:sldSz cx="9144000" cy="6858000" type="screen4x3"/>
  <p:notesSz cx="6854825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740" autoAdjust="0"/>
    <p:restoredTop sz="94628" autoAdjust="0"/>
  </p:normalViewPr>
  <p:slideViewPr>
    <p:cSldViewPr>
      <p:cViewPr>
        <p:scale>
          <a:sx n="33" d="100"/>
          <a:sy n="33" d="100"/>
        </p:scale>
        <p:origin x="-4344" y="-2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61"/>
        <p:guide pos="215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5418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2815" y="0"/>
            <a:ext cx="2970424" cy="45418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C8658E2B-1F73-4542-813E-5FB35D296A26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0424" cy="454184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2815" y="8627915"/>
            <a:ext cx="2970424" cy="454184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E7854D64-6A7A-4452-A5FD-6CF2EBFEA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5418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2815" y="0"/>
            <a:ext cx="2970424" cy="45418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BE711A0A-3E2E-49E7-BD28-A2285FD34F3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3" y="4314746"/>
            <a:ext cx="5483860" cy="4087654"/>
          </a:xfrm>
          <a:prstGeom prst="rect">
            <a:avLst/>
          </a:prstGeom>
        </p:spPr>
        <p:txBody>
          <a:bodyPr vert="horz" lIns="91074" tIns="45537" rIns="91074" bIns="45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0424" cy="454184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2815" y="8627915"/>
            <a:ext cx="2970424" cy="454184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2284CA40-8C50-44E3-86F3-F6FC86F43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4CA40-8C50-44E3-86F3-F6FC86F43C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4CA40-8C50-44E3-86F3-F6FC86F43C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A438-F68D-447A-948F-2B594379FA8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4754-A89C-4AB9-BED0-F568D89B3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ryLe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562350"/>
            <a:ext cx="542544" cy="219456"/>
          </a:xfrm>
          <a:prstGeom prst="rect">
            <a:avLst/>
          </a:prstGeom>
        </p:spPr>
      </p:pic>
      <p:pic>
        <p:nvPicPr>
          <p:cNvPr id="23" name="Picture 22" descr="FryLe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62350"/>
            <a:ext cx="542544" cy="2194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67150"/>
            <a:ext cx="542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>
          <a:xfrm>
            <a:off x="981075" y="3352800"/>
            <a:ext cx="6734175" cy="654049"/>
          </a:xfrm>
          <a:custGeom>
            <a:avLst/>
            <a:gdLst>
              <a:gd name="connsiteX0" fmla="*/ 0 w 6734175"/>
              <a:gd name="connsiteY0" fmla="*/ 134937 h 588962"/>
              <a:gd name="connsiteX1" fmla="*/ 523875 w 6734175"/>
              <a:gd name="connsiteY1" fmla="*/ 125412 h 588962"/>
              <a:gd name="connsiteX2" fmla="*/ 904875 w 6734175"/>
              <a:gd name="connsiteY2" fmla="*/ 258762 h 588962"/>
              <a:gd name="connsiteX3" fmla="*/ 1304925 w 6734175"/>
              <a:gd name="connsiteY3" fmla="*/ 506412 h 588962"/>
              <a:gd name="connsiteX4" fmla="*/ 1790700 w 6734175"/>
              <a:gd name="connsiteY4" fmla="*/ 582612 h 588962"/>
              <a:gd name="connsiteX5" fmla="*/ 2314575 w 6734175"/>
              <a:gd name="connsiteY5" fmla="*/ 544512 h 588962"/>
              <a:gd name="connsiteX6" fmla="*/ 2924175 w 6734175"/>
              <a:gd name="connsiteY6" fmla="*/ 420687 h 588962"/>
              <a:gd name="connsiteX7" fmla="*/ 3400425 w 6734175"/>
              <a:gd name="connsiteY7" fmla="*/ 249237 h 588962"/>
              <a:gd name="connsiteX8" fmla="*/ 3819525 w 6734175"/>
              <a:gd name="connsiteY8" fmla="*/ 87312 h 588962"/>
              <a:gd name="connsiteX9" fmla="*/ 4210050 w 6734175"/>
              <a:gd name="connsiteY9" fmla="*/ 1587 h 588962"/>
              <a:gd name="connsiteX10" fmla="*/ 4667250 w 6734175"/>
              <a:gd name="connsiteY10" fmla="*/ 77787 h 588962"/>
              <a:gd name="connsiteX11" fmla="*/ 4857750 w 6734175"/>
              <a:gd name="connsiteY11" fmla="*/ 144462 h 588962"/>
              <a:gd name="connsiteX12" fmla="*/ 5095875 w 6734175"/>
              <a:gd name="connsiteY12" fmla="*/ 258762 h 588962"/>
              <a:gd name="connsiteX13" fmla="*/ 5514975 w 6734175"/>
              <a:gd name="connsiteY13" fmla="*/ 315912 h 588962"/>
              <a:gd name="connsiteX14" fmla="*/ 5943600 w 6734175"/>
              <a:gd name="connsiteY14" fmla="*/ 268287 h 588962"/>
              <a:gd name="connsiteX15" fmla="*/ 6343650 w 6734175"/>
              <a:gd name="connsiteY15" fmla="*/ 268287 h 588962"/>
              <a:gd name="connsiteX16" fmla="*/ 6734175 w 6734175"/>
              <a:gd name="connsiteY16" fmla="*/ 249237 h 588962"/>
              <a:gd name="connsiteX0" fmla="*/ 0 w 6734175"/>
              <a:gd name="connsiteY0" fmla="*/ 165100 h 619125"/>
              <a:gd name="connsiteX1" fmla="*/ 523875 w 6734175"/>
              <a:gd name="connsiteY1" fmla="*/ 155575 h 619125"/>
              <a:gd name="connsiteX2" fmla="*/ 904875 w 6734175"/>
              <a:gd name="connsiteY2" fmla="*/ 288925 h 619125"/>
              <a:gd name="connsiteX3" fmla="*/ 1304925 w 6734175"/>
              <a:gd name="connsiteY3" fmla="*/ 536575 h 619125"/>
              <a:gd name="connsiteX4" fmla="*/ 1790700 w 6734175"/>
              <a:gd name="connsiteY4" fmla="*/ 612775 h 619125"/>
              <a:gd name="connsiteX5" fmla="*/ 2314575 w 6734175"/>
              <a:gd name="connsiteY5" fmla="*/ 574675 h 619125"/>
              <a:gd name="connsiteX6" fmla="*/ 2924175 w 6734175"/>
              <a:gd name="connsiteY6" fmla="*/ 450850 h 619125"/>
              <a:gd name="connsiteX7" fmla="*/ 3400425 w 6734175"/>
              <a:gd name="connsiteY7" fmla="*/ 279400 h 619125"/>
              <a:gd name="connsiteX8" fmla="*/ 3819525 w 6734175"/>
              <a:gd name="connsiteY8" fmla="*/ 41275 h 619125"/>
              <a:gd name="connsiteX9" fmla="*/ 4210050 w 6734175"/>
              <a:gd name="connsiteY9" fmla="*/ 31750 h 619125"/>
              <a:gd name="connsiteX10" fmla="*/ 4667250 w 6734175"/>
              <a:gd name="connsiteY10" fmla="*/ 107950 h 619125"/>
              <a:gd name="connsiteX11" fmla="*/ 4857750 w 6734175"/>
              <a:gd name="connsiteY11" fmla="*/ 174625 h 619125"/>
              <a:gd name="connsiteX12" fmla="*/ 5095875 w 6734175"/>
              <a:gd name="connsiteY12" fmla="*/ 288925 h 619125"/>
              <a:gd name="connsiteX13" fmla="*/ 5514975 w 6734175"/>
              <a:gd name="connsiteY13" fmla="*/ 346075 h 619125"/>
              <a:gd name="connsiteX14" fmla="*/ 5943600 w 6734175"/>
              <a:gd name="connsiteY14" fmla="*/ 298450 h 619125"/>
              <a:gd name="connsiteX15" fmla="*/ 6343650 w 6734175"/>
              <a:gd name="connsiteY15" fmla="*/ 298450 h 619125"/>
              <a:gd name="connsiteX16" fmla="*/ 6734175 w 6734175"/>
              <a:gd name="connsiteY16" fmla="*/ 279400 h 619125"/>
              <a:gd name="connsiteX0" fmla="*/ 0 w 6734175"/>
              <a:gd name="connsiteY0" fmla="*/ 211137 h 665162"/>
              <a:gd name="connsiteX1" fmla="*/ 523875 w 6734175"/>
              <a:gd name="connsiteY1" fmla="*/ 201612 h 665162"/>
              <a:gd name="connsiteX2" fmla="*/ 904875 w 6734175"/>
              <a:gd name="connsiteY2" fmla="*/ 334962 h 665162"/>
              <a:gd name="connsiteX3" fmla="*/ 1304925 w 6734175"/>
              <a:gd name="connsiteY3" fmla="*/ 582612 h 665162"/>
              <a:gd name="connsiteX4" fmla="*/ 1790700 w 6734175"/>
              <a:gd name="connsiteY4" fmla="*/ 658812 h 665162"/>
              <a:gd name="connsiteX5" fmla="*/ 2314575 w 6734175"/>
              <a:gd name="connsiteY5" fmla="*/ 620712 h 665162"/>
              <a:gd name="connsiteX6" fmla="*/ 2924175 w 6734175"/>
              <a:gd name="connsiteY6" fmla="*/ 496887 h 665162"/>
              <a:gd name="connsiteX7" fmla="*/ 3400425 w 6734175"/>
              <a:gd name="connsiteY7" fmla="*/ 325437 h 665162"/>
              <a:gd name="connsiteX8" fmla="*/ 3819525 w 6734175"/>
              <a:gd name="connsiteY8" fmla="*/ 87312 h 665162"/>
              <a:gd name="connsiteX9" fmla="*/ 4200525 w 6734175"/>
              <a:gd name="connsiteY9" fmla="*/ 11113 h 665162"/>
              <a:gd name="connsiteX10" fmla="*/ 4667250 w 6734175"/>
              <a:gd name="connsiteY10" fmla="*/ 153987 h 665162"/>
              <a:gd name="connsiteX11" fmla="*/ 4857750 w 6734175"/>
              <a:gd name="connsiteY11" fmla="*/ 220662 h 665162"/>
              <a:gd name="connsiteX12" fmla="*/ 5095875 w 6734175"/>
              <a:gd name="connsiteY12" fmla="*/ 334962 h 665162"/>
              <a:gd name="connsiteX13" fmla="*/ 5514975 w 6734175"/>
              <a:gd name="connsiteY13" fmla="*/ 392112 h 665162"/>
              <a:gd name="connsiteX14" fmla="*/ 5943600 w 6734175"/>
              <a:gd name="connsiteY14" fmla="*/ 344487 h 665162"/>
              <a:gd name="connsiteX15" fmla="*/ 6343650 w 6734175"/>
              <a:gd name="connsiteY15" fmla="*/ 344487 h 665162"/>
              <a:gd name="connsiteX16" fmla="*/ 6734175 w 6734175"/>
              <a:gd name="connsiteY16" fmla="*/ 325437 h 665162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57750 w 6734175"/>
              <a:gd name="connsiteY11" fmla="*/ 209549 h 654049"/>
              <a:gd name="connsiteX12" fmla="*/ 5095875 w 6734175"/>
              <a:gd name="connsiteY12" fmla="*/ 323849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095875 w 6734175"/>
              <a:gd name="connsiteY12" fmla="*/ 323849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114925 w 6734175"/>
              <a:gd name="connsiteY12" fmla="*/ 304800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191125 w 6734175"/>
              <a:gd name="connsiteY12" fmla="*/ 304800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4175" h="654049">
                <a:moveTo>
                  <a:pt x="0" y="200024"/>
                </a:moveTo>
                <a:cubicBezTo>
                  <a:pt x="186531" y="184943"/>
                  <a:pt x="373063" y="169862"/>
                  <a:pt x="523875" y="190499"/>
                </a:cubicBezTo>
                <a:cubicBezTo>
                  <a:pt x="674687" y="211136"/>
                  <a:pt x="774700" y="260349"/>
                  <a:pt x="904875" y="323849"/>
                </a:cubicBezTo>
                <a:cubicBezTo>
                  <a:pt x="1035050" y="387349"/>
                  <a:pt x="1157288" y="517524"/>
                  <a:pt x="1304925" y="571499"/>
                </a:cubicBezTo>
                <a:cubicBezTo>
                  <a:pt x="1452563" y="625474"/>
                  <a:pt x="1622425" y="641349"/>
                  <a:pt x="1790700" y="647699"/>
                </a:cubicBezTo>
                <a:cubicBezTo>
                  <a:pt x="1958975" y="654049"/>
                  <a:pt x="2125663" y="636586"/>
                  <a:pt x="2314575" y="609599"/>
                </a:cubicBezTo>
                <a:cubicBezTo>
                  <a:pt x="2503487" y="582612"/>
                  <a:pt x="2743200" y="534986"/>
                  <a:pt x="2924175" y="485774"/>
                </a:cubicBezTo>
                <a:cubicBezTo>
                  <a:pt x="3105150" y="436562"/>
                  <a:pt x="3251200" y="382587"/>
                  <a:pt x="3400425" y="314324"/>
                </a:cubicBezTo>
                <a:cubicBezTo>
                  <a:pt x="3549650" y="246062"/>
                  <a:pt x="3686175" y="128586"/>
                  <a:pt x="3819525" y="76199"/>
                </a:cubicBezTo>
                <a:cubicBezTo>
                  <a:pt x="3952875" y="23812"/>
                  <a:pt x="4048125" y="0"/>
                  <a:pt x="4200525" y="0"/>
                </a:cubicBezTo>
                <a:cubicBezTo>
                  <a:pt x="4352925" y="0"/>
                  <a:pt x="4619625" y="50800"/>
                  <a:pt x="4733925" y="76200"/>
                </a:cubicBezTo>
                <a:cubicBezTo>
                  <a:pt x="4848225" y="101600"/>
                  <a:pt x="4810125" y="114300"/>
                  <a:pt x="4886325" y="152400"/>
                </a:cubicBezTo>
                <a:cubicBezTo>
                  <a:pt x="4962525" y="190500"/>
                  <a:pt x="5086350" y="266700"/>
                  <a:pt x="5191125" y="304800"/>
                </a:cubicBezTo>
                <a:cubicBezTo>
                  <a:pt x="5295900" y="342900"/>
                  <a:pt x="5389563" y="376237"/>
                  <a:pt x="5514975" y="380999"/>
                </a:cubicBezTo>
                <a:cubicBezTo>
                  <a:pt x="5640387" y="385761"/>
                  <a:pt x="5805488" y="341312"/>
                  <a:pt x="5943600" y="333374"/>
                </a:cubicBezTo>
                <a:cubicBezTo>
                  <a:pt x="6081713" y="325437"/>
                  <a:pt x="6211888" y="336549"/>
                  <a:pt x="6343650" y="333374"/>
                </a:cubicBezTo>
                <a:cubicBezTo>
                  <a:pt x="6475412" y="330199"/>
                  <a:pt x="6604793" y="322261"/>
                  <a:pt x="6734175" y="314324"/>
                </a:cubicBezTo>
              </a:path>
            </a:pathLst>
          </a:custGeom>
          <a:ln w="508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9600" y="3048000"/>
            <a:ext cx="792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009650" y="3324225"/>
            <a:ext cx="6734175" cy="654049"/>
          </a:xfrm>
          <a:custGeom>
            <a:avLst/>
            <a:gdLst>
              <a:gd name="connsiteX0" fmla="*/ 0 w 6734175"/>
              <a:gd name="connsiteY0" fmla="*/ 134937 h 588962"/>
              <a:gd name="connsiteX1" fmla="*/ 523875 w 6734175"/>
              <a:gd name="connsiteY1" fmla="*/ 125412 h 588962"/>
              <a:gd name="connsiteX2" fmla="*/ 904875 w 6734175"/>
              <a:gd name="connsiteY2" fmla="*/ 258762 h 588962"/>
              <a:gd name="connsiteX3" fmla="*/ 1304925 w 6734175"/>
              <a:gd name="connsiteY3" fmla="*/ 506412 h 588962"/>
              <a:gd name="connsiteX4" fmla="*/ 1790700 w 6734175"/>
              <a:gd name="connsiteY4" fmla="*/ 582612 h 588962"/>
              <a:gd name="connsiteX5" fmla="*/ 2314575 w 6734175"/>
              <a:gd name="connsiteY5" fmla="*/ 544512 h 588962"/>
              <a:gd name="connsiteX6" fmla="*/ 2924175 w 6734175"/>
              <a:gd name="connsiteY6" fmla="*/ 420687 h 588962"/>
              <a:gd name="connsiteX7" fmla="*/ 3400425 w 6734175"/>
              <a:gd name="connsiteY7" fmla="*/ 249237 h 588962"/>
              <a:gd name="connsiteX8" fmla="*/ 3819525 w 6734175"/>
              <a:gd name="connsiteY8" fmla="*/ 87312 h 588962"/>
              <a:gd name="connsiteX9" fmla="*/ 4210050 w 6734175"/>
              <a:gd name="connsiteY9" fmla="*/ 1587 h 588962"/>
              <a:gd name="connsiteX10" fmla="*/ 4667250 w 6734175"/>
              <a:gd name="connsiteY10" fmla="*/ 77787 h 588962"/>
              <a:gd name="connsiteX11" fmla="*/ 4857750 w 6734175"/>
              <a:gd name="connsiteY11" fmla="*/ 144462 h 588962"/>
              <a:gd name="connsiteX12" fmla="*/ 5095875 w 6734175"/>
              <a:gd name="connsiteY12" fmla="*/ 258762 h 588962"/>
              <a:gd name="connsiteX13" fmla="*/ 5514975 w 6734175"/>
              <a:gd name="connsiteY13" fmla="*/ 315912 h 588962"/>
              <a:gd name="connsiteX14" fmla="*/ 5943600 w 6734175"/>
              <a:gd name="connsiteY14" fmla="*/ 268287 h 588962"/>
              <a:gd name="connsiteX15" fmla="*/ 6343650 w 6734175"/>
              <a:gd name="connsiteY15" fmla="*/ 268287 h 588962"/>
              <a:gd name="connsiteX16" fmla="*/ 6734175 w 6734175"/>
              <a:gd name="connsiteY16" fmla="*/ 249237 h 588962"/>
              <a:gd name="connsiteX0" fmla="*/ 0 w 6734175"/>
              <a:gd name="connsiteY0" fmla="*/ 165100 h 619125"/>
              <a:gd name="connsiteX1" fmla="*/ 523875 w 6734175"/>
              <a:gd name="connsiteY1" fmla="*/ 155575 h 619125"/>
              <a:gd name="connsiteX2" fmla="*/ 904875 w 6734175"/>
              <a:gd name="connsiteY2" fmla="*/ 288925 h 619125"/>
              <a:gd name="connsiteX3" fmla="*/ 1304925 w 6734175"/>
              <a:gd name="connsiteY3" fmla="*/ 536575 h 619125"/>
              <a:gd name="connsiteX4" fmla="*/ 1790700 w 6734175"/>
              <a:gd name="connsiteY4" fmla="*/ 612775 h 619125"/>
              <a:gd name="connsiteX5" fmla="*/ 2314575 w 6734175"/>
              <a:gd name="connsiteY5" fmla="*/ 574675 h 619125"/>
              <a:gd name="connsiteX6" fmla="*/ 2924175 w 6734175"/>
              <a:gd name="connsiteY6" fmla="*/ 450850 h 619125"/>
              <a:gd name="connsiteX7" fmla="*/ 3400425 w 6734175"/>
              <a:gd name="connsiteY7" fmla="*/ 279400 h 619125"/>
              <a:gd name="connsiteX8" fmla="*/ 3819525 w 6734175"/>
              <a:gd name="connsiteY8" fmla="*/ 41275 h 619125"/>
              <a:gd name="connsiteX9" fmla="*/ 4210050 w 6734175"/>
              <a:gd name="connsiteY9" fmla="*/ 31750 h 619125"/>
              <a:gd name="connsiteX10" fmla="*/ 4667250 w 6734175"/>
              <a:gd name="connsiteY10" fmla="*/ 107950 h 619125"/>
              <a:gd name="connsiteX11" fmla="*/ 4857750 w 6734175"/>
              <a:gd name="connsiteY11" fmla="*/ 174625 h 619125"/>
              <a:gd name="connsiteX12" fmla="*/ 5095875 w 6734175"/>
              <a:gd name="connsiteY12" fmla="*/ 288925 h 619125"/>
              <a:gd name="connsiteX13" fmla="*/ 5514975 w 6734175"/>
              <a:gd name="connsiteY13" fmla="*/ 346075 h 619125"/>
              <a:gd name="connsiteX14" fmla="*/ 5943600 w 6734175"/>
              <a:gd name="connsiteY14" fmla="*/ 298450 h 619125"/>
              <a:gd name="connsiteX15" fmla="*/ 6343650 w 6734175"/>
              <a:gd name="connsiteY15" fmla="*/ 298450 h 619125"/>
              <a:gd name="connsiteX16" fmla="*/ 6734175 w 6734175"/>
              <a:gd name="connsiteY16" fmla="*/ 279400 h 619125"/>
              <a:gd name="connsiteX0" fmla="*/ 0 w 6734175"/>
              <a:gd name="connsiteY0" fmla="*/ 211137 h 665162"/>
              <a:gd name="connsiteX1" fmla="*/ 523875 w 6734175"/>
              <a:gd name="connsiteY1" fmla="*/ 201612 h 665162"/>
              <a:gd name="connsiteX2" fmla="*/ 904875 w 6734175"/>
              <a:gd name="connsiteY2" fmla="*/ 334962 h 665162"/>
              <a:gd name="connsiteX3" fmla="*/ 1304925 w 6734175"/>
              <a:gd name="connsiteY3" fmla="*/ 582612 h 665162"/>
              <a:gd name="connsiteX4" fmla="*/ 1790700 w 6734175"/>
              <a:gd name="connsiteY4" fmla="*/ 658812 h 665162"/>
              <a:gd name="connsiteX5" fmla="*/ 2314575 w 6734175"/>
              <a:gd name="connsiteY5" fmla="*/ 620712 h 665162"/>
              <a:gd name="connsiteX6" fmla="*/ 2924175 w 6734175"/>
              <a:gd name="connsiteY6" fmla="*/ 496887 h 665162"/>
              <a:gd name="connsiteX7" fmla="*/ 3400425 w 6734175"/>
              <a:gd name="connsiteY7" fmla="*/ 325437 h 665162"/>
              <a:gd name="connsiteX8" fmla="*/ 3819525 w 6734175"/>
              <a:gd name="connsiteY8" fmla="*/ 87312 h 665162"/>
              <a:gd name="connsiteX9" fmla="*/ 4200525 w 6734175"/>
              <a:gd name="connsiteY9" fmla="*/ 11113 h 665162"/>
              <a:gd name="connsiteX10" fmla="*/ 4667250 w 6734175"/>
              <a:gd name="connsiteY10" fmla="*/ 153987 h 665162"/>
              <a:gd name="connsiteX11" fmla="*/ 4857750 w 6734175"/>
              <a:gd name="connsiteY11" fmla="*/ 220662 h 665162"/>
              <a:gd name="connsiteX12" fmla="*/ 5095875 w 6734175"/>
              <a:gd name="connsiteY12" fmla="*/ 334962 h 665162"/>
              <a:gd name="connsiteX13" fmla="*/ 5514975 w 6734175"/>
              <a:gd name="connsiteY13" fmla="*/ 392112 h 665162"/>
              <a:gd name="connsiteX14" fmla="*/ 5943600 w 6734175"/>
              <a:gd name="connsiteY14" fmla="*/ 344487 h 665162"/>
              <a:gd name="connsiteX15" fmla="*/ 6343650 w 6734175"/>
              <a:gd name="connsiteY15" fmla="*/ 344487 h 665162"/>
              <a:gd name="connsiteX16" fmla="*/ 6734175 w 6734175"/>
              <a:gd name="connsiteY16" fmla="*/ 325437 h 665162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57750 w 6734175"/>
              <a:gd name="connsiteY11" fmla="*/ 209549 h 654049"/>
              <a:gd name="connsiteX12" fmla="*/ 5095875 w 6734175"/>
              <a:gd name="connsiteY12" fmla="*/ 323849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095875 w 6734175"/>
              <a:gd name="connsiteY12" fmla="*/ 323849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114925 w 6734175"/>
              <a:gd name="connsiteY12" fmla="*/ 304800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191125 w 6734175"/>
              <a:gd name="connsiteY12" fmla="*/ 304800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4175" h="654049">
                <a:moveTo>
                  <a:pt x="0" y="200024"/>
                </a:moveTo>
                <a:cubicBezTo>
                  <a:pt x="186531" y="184943"/>
                  <a:pt x="373063" y="169862"/>
                  <a:pt x="523875" y="190499"/>
                </a:cubicBezTo>
                <a:cubicBezTo>
                  <a:pt x="674687" y="211136"/>
                  <a:pt x="774700" y="260349"/>
                  <a:pt x="904875" y="323849"/>
                </a:cubicBezTo>
                <a:cubicBezTo>
                  <a:pt x="1035050" y="387349"/>
                  <a:pt x="1157288" y="517524"/>
                  <a:pt x="1304925" y="571499"/>
                </a:cubicBezTo>
                <a:cubicBezTo>
                  <a:pt x="1452563" y="625474"/>
                  <a:pt x="1622425" y="641349"/>
                  <a:pt x="1790700" y="647699"/>
                </a:cubicBezTo>
                <a:cubicBezTo>
                  <a:pt x="1958975" y="654049"/>
                  <a:pt x="2125663" y="636586"/>
                  <a:pt x="2314575" y="609599"/>
                </a:cubicBezTo>
                <a:cubicBezTo>
                  <a:pt x="2503487" y="582612"/>
                  <a:pt x="2743200" y="534986"/>
                  <a:pt x="2924175" y="485774"/>
                </a:cubicBezTo>
                <a:cubicBezTo>
                  <a:pt x="3105150" y="436562"/>
                  <a:pt x="3251200" y="382587"/>
                  <a:pt x="3400425" y="314324"/>
                </a:cubicBezTo>
                <a:cubicBezTo>
                  <a:pt x="3549650" y="246062"/>
                  <a:pt x="3686175" y="128586"/>
                  <a:pt x="3819525" y="76199"/>
                </a:cubicBezTo>
                <a:cubicBezTo>
                  <a:pt x="3952875" y="23812"/>
                  <a:pt x="4048125" y="0"/>
                  <a:pt x="4200525" y="0"/>
                </a:cubicBezTo>
                <a:cubicBezTo>
                  <a:pt x="4352925" y="0"/>
                  <a:pt x="4619625" y="50800"/>
                  <a:pt x="4733925" y="76200"/>
                </a:cubicBezTo>
                <a:cubicBezTo>
                  <a:pt x="4848225" y="101600"/>
                  <a:pt x="4810125" y="114300"/>
                  <a:pt x="4886325" y="152400"/>
                </a:cubicBezTo>
                <a:cubicBezTo>
                  <a:pt x="4962525" y="190500"/>
                  <a:pt x="5086350" y="266700"/>
                  <a:pt x="5191125" y="304800"/>
                </a:cubicBezTo>
                <a:cubicBezTo>
                  <a:pt x="5295900" y="342900"/>
                  <a:pt x="5389563" y="376237"/>
                  <a:pt x="5514975" y="380999"/>
                </a:cubicBezTo>
                <a:cubicBezTo>
                  <a:pt x="5640387" y="385761"/>
                  <a:pt x="5805488" y="341312"/>
                  <a:pt x="5943600" y="333374"/>
                </a:cubicBezTo>
                <a:cubicBezTo>
                  <a:pt x="6081713" y="325437"/>
                  <a:pt x="6211888" y="336549"/>
                  <a:pt x="6343650" y="333374"/>
                </a:cubicBezTo>
                <a:cubicBezTo>
                  <a:pt x="6475412" y="330199"/>
                  <a:pt x="6604793" y="322261"/>
                  <a:pt x="6734175" y="314324"/>
                </a:cubicBezTo>
              </a:path>
            </a:pathLst>
          </a:custGeom>
          <a:ln w="508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223 L 0 0.1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RS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SacRiverARP1.jpg"/>
          <p:cNvPicPr>
            <a:picLocks noChangeAspect="1"/>
          </p:cNvPicPr>
          <p:nvPr/>
        </p:nvPicPr>
        <p:blipFill>
          <a:blip r:embed="rId3" cstate="print"/>
          <a:srcRect r="18990"/>
          <a:stretch>
            <a:fillRect/>
          </a:stretch>
        </p:blipFill>
        <p:spPr>
          <a:xfrm>
            <a:off x="4467225" y="1685925"/>
            <a:ext cx="4495800" cy="312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sta.jpg"/>
          <p:cNvPicPr>
            <a:picLocks noChangeAspect="1"/>
          </p:cNvPicPr>
          <p:nvPr/>
        </p:nvPicPr>
        <p:blipFill>
          <a:blip r:embed="rId2" cstate="print"/>
          <a:srcRect b="4636"/>
          <a:stretch>
            <a:fillRect/>
          </a:stretch>
        </p:blipFill>
        <p:spPr>
          <a:xfrm>
            <a:off x="5105400" y="2209800"/>
            <a:ext cx="338613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1295400"/>
            <a:ext cx="7432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COMPETING DEMANDS ON SHASTA LAKE WATER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2057400"/>
            <a:ext cx="1981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Supply Delivery/Storage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3581400"/>
            <a:ext cx="1981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Flood Management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3581400"/>
            <a:ext cx="1981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Fall-Run Spawning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43200" y="2057400"/>
            <a:ext cx="1981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Winter-Run Cold Water Pool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00200" y="2438400"/>
            <a:ext cx="0" cy="2209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0200" y="4648200"/>
            <a:ext cx="6705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4724400"/>
            <a:ext cx="721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30-Sep                  30-Oct                   30-Nov                    30-Dec                   30-Jan  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146241" y="185902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Keswick Reservoir Release</a:t>
            </a:r>
          </a:p>
          <a:p>
            <a:pPr algn="ctr"/>
            <a:r>
              <a:rPr lang="en-US" dirty="0" smtClean="0"/>
              <a:t>Fall 2011 – Winter 2012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0" y="3657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3,372</a:t>
            </a:r>
            <a:endParaRPr lang="en-US" sz="1600" dirty="0"/>
          </a:p>
        </p:txBody>
      </p:sp>
      <p:sp>
        <p:nvSpPr>
          <p:cNvPr id="22" name="Down Arrow 21"/>
          <p:cNvSpPr/>
          <p:nvPr/>
        </p:nvSpPr>
        <p:spPr>
          <a:xfrm>
            <a:off x="8001000" y="39624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2286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9,000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4419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3,000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3352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6,000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382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7,500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3886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4,500</a:t>
            </a:r>
            <a:endParaRPr lang="en-US" sz="1600" dirty="0"/>
          </a:p>
        </p:txBody>
      </p:sp>
      <p:pic>
        <p:nvPicPr>
          <p:cNvPr id="30" name="Picture 29" descr="slcycle.jpg"/>
          <p:cNvPicPr>
            <a:picLocks noChangeAspect="1"/>
          </p:cNvPicPr>
          <p:nvPr/>
        </p:nvPicPr>
        <p:blipFill>
          <a:blip r:embed="rId2" cstate="print"/>
          <a:srcRect l="59733" t="32010" r="18869" b="59432"/>
          <a:stretch>
            <a:fillRect/>
          </a:stretch>
        </p:blipFill>
        <p:spPr>
          <a:xfrm>
            <a:off x="4572000" y="5029200"/>
            <a:ext cx="533400" cy="211597"/>
          </a:xfrm>
          <a:prstGeom prst="rect">
            <a:avLst/>
          </a:prstGeom>
        </p:spPr>
      </p:pic>
      <p:pic>
        <p:nvPicPr>
          <p:cNvPr id="31" name="Picture 30" descr="slcycle.jpg"/>
          <p:cNvPicPr>
            <a:picLocks noChangeAspect="1"/>
          </p:cNvPicPr>
          <p:nvPr/>
        </p:nvPicPr>
        <p:blipFill>
          <a:blip r:embed="rId2" cstate="print"/>
          <a:srcRect l="40870" t="16481" r="38380" b="75279"/>
          <a:stretch>
            <a:fillRect/>
          </a:stretch>
        </p:blipFill>
        <p:spPr>
          <a:xfrm>
            <a:off x="1587605" y="4996453"/>
            <a:ext cx="749544" cy="295275"/>
          </a:xfrm>
          <a:prstGeom prst="rect">
            <a:avLst/>
          </a:prstGeom>
        </p:spPr>
      </p:pic>
      <p:pic>
        <p:nvPicPr>
          <p:cNvPr id="32" name="Picture 31" descr="slcycle.jpg"/>
          <p:cNvPicPr>
            <a:picLocks noChangeAspect="1"/>
          </p:cNvPicPr>
          <p:nvPr/>
        </p:nvPicPr>
        <p:blipFill>
          <a:blip r:embed="rId2" cstate="print"/>
          <a:srcRect l="64135" t="48984" r="10863" b="42317"/>
          <a:stretch>
            <a:fillRect/>
          </a:stretch>
        </p:blipFill>
        <p:spPr>
          <a:xfrm>
            <a:off x="7405727" y="4975671"/>
            <a:ext cx="914400" cy="315605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1600200" y="5181600"/>
            <a:ext cx="7239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Eggs and Fry in Gravel - 60 to 90 days</a:t>
            </a:r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1845174" y="2525936"/>
            <a:ext cx="6205538" cy="1947862"/>
          </a:xfrm>
          <a:custGeom>
            <a:avLst/>
            <a:gdLst>
              <a:gd name="connsiteX0" fmla="*/ 0 w 6205538"/>
              <a:gd name="connsiteY0" fmla="*/ 4762 h 1947862"/>
              <a:gd name="connsiteX1" fmla="*/ 14288 w 6205538"/>
              <a:gd name="connsiteY1" fmla="*/ 0 h 1947862"/>
              <a:gd name="connsiteX2" fmla="*/ 52388 w 6205538"/>
              <a:gd name="connsiteY2" fmla="*/ 9525 h 1947862"/>
              <a:gd name="connsiteX3" fmla="*/ 123825 w 6205538"/>
              <a:gd name="connsiteY3" fmla="*/ 14287 h 1947862"/>
              <a:gd name="connsiteX4" fmla="*/ 171450 w 6205538"/>
              <a:gd name="connsiteY4" fmla="*/ 28575 h 1947862"/>
              <a:gd name="connsiteX5" fmla="*/ 176213 w 6205538"/>
              <a:gd name="connsiteY5" fmla="*/ 147637 h 1947862"/>
              <a:gd name="connsiteX6" fmla="*/ 185738 w 6205538"/>
              <a:gd name="connsiteY6" fmla="*/ 190500 h 1947862"/>
              <a:gd name="connsiteX7" fmla="*/ 190500 w 6205538"/>
              <a:gd name="connsiteY7" fmla="*/ 209550 h 1947862"/>
              <a:gd name="connsiteX8" fmla="*/ 195263 w 6205538"/>
              <a:gd name="connsiteY8" fmla="*/ 223837 h 1947862"/>
              <a:gd name="connsiteX9" fmla="*/ 219075 w 6205538"/>
              <a:gd name="connsiteY9" fmla="*/ 228600 h 1947862"/>
              <a:gd name="connsiteX10" fmla="*/ 328613 w 6205538"/>
              <a:gd name="connsiteY10" fmla="*/ 223837 h 1947862"/>
              <a:gd name="connsiteX11" fmla="*/ 342900 w 6205538"/>
              <a:gd name="connsiteY11" fmla="*/ 219075 h 1947862"/>
              <a:gd name="connsiteX12" fmla="*/ 466725 w 6205538"/>
              <a:gd name="connsiteY12" fmla="*/ 223837 h 1947862"/>
              <a:gd name="connsiteX13" fmla="*/ 590550 w 6205538"/>
              <a:gd name="connsiteY13" fmla="*/ 233362 h 1947862"/>
              <a:gd name="connsiteX14" fmla="*/ 704850 w 6205538"/>
              <a:gd name="connsiteY14" fmla="*/ 238125 h 1947862"/>
              <a:gd name="connsiteX15" fmla="*/ 752475 w 6205538"/>
              <a:gd name="connsiteY15" fmla="*/ 242887 h 1947862"/>
              <a:gd name="connsiteX16" fmla="*/ 742950 w 6205538"/>
              <a:gd name="connsiteY16" fmla="*/ 257175 h 1947862"/>
              <a:gd name="connsiteX17" fmla="*/ 738188 w 6205538"/>
              <a:gd name="connsiteY17" fmla="*/ 276225 h 1947862"/>
              <a:gd name="connsiteX18" fmla="*/ 733425 w 6205538"/>
              <a:gd name="connsiteY18" fmla="*/ 290512 h 1947862"/>
              <a:gd name="connsiteX19" fmla="*/ 738188 w 6205538"/>
              <a:gd name="connsiteY19" fmla="*/ 333375 h 1947862"/>
              <a:gd name="connsiteX20" fmla="*/ 742950 w 6205538"/>
              <a:gd name="connsiteY20" fmla="*/ 419100 h 1947862"/>
              <a:gd name="connsiteX21" fmla="*/ 747713 w 6205538"/>
              <a:gd name="connsiteY21" fmla="*/ 438150 h 1947862"/>
              <a:gd name="connsiteX22" fmla="*/ 757238 w 6205538"/>
              <a:gd name="connsiteY22" fmla="*/ 466725 h 1947862"/>
              <a:gd name="connsiteX23" fmla="*/ 762000 w 6205538"/>
              <a:gd name="connsiteY23" fmla="*/ 566737 h 1947862"/>
              <a:gd name="connsiteX24" fmla="*/ 766763 w 6205538"/>
              <a:gd name="connsiteY24" fmla="*/ 585787 h 1947862"/>
              <a:gd name="connsiteX25" fmla="*/ 771525 w 6205538"/>
              <a:gd name="connsiteY25" fmla="*/ 628650 h 1947862"/>
              <a:gd name="connsiteX26" fmla="*/ 785813 w 6205538"/>
              <a:gd name="connsiteY26" fmla="*/ 638175 h 1947862"/>
              <a:gd name="connsiteX27" fmla="*/ 795338 w 6205538"/>
              <a:gd name="connsiteY27" fmla="*/ 690562 h 1947862"/>
              <a:gd name="connsiteX28" fmla="*/ 800100 w 6205538"/>
              <a:gd name="connsiteY28" fmla="*/ 704850 h 1947862"/>
              <a:gd name="connsiteX29" fmla="*/ 804863 w 6205538"/>
              <a:gd name="connsiteY29" fmla="*/ 733425 h 1947862"/>
              <a:gd name="connsiteX30" fmla="*/ 809625 w 6205538"/>
              <a:gd name="connsiteY30" fmla="*/ 881062 h 1947862"/>
              <a:gd name="connsiteX31" fmla="*/ 814388 w 6205538"/>
              <a:gd name="connsiteY31" fmla="*/ 904875 h 1947862"/>
              <a:gd name="connsiteX32" fmla="*/ 819150 w 6205538"/>
              <a:gd name="connsiteY32" fmla="*/ 933450 h 1947862"/>
              <a:gd name="connsiteX33" fmla="*/ 823913 w 6205538"/>
              <a:gd name="connsiteY33" fmla="*/ 990600 h 1947862"/>
              <a:gd name="connsiteX34" fmla="*/ 828675 w 6205538"/>
              <a:gd name="connsiteY34" fmla="*/ 1004887 h 1947862"/>
              <a:gd name="connsiteX35" fmla="*/ 857250 w 6205538"/>
              <a:gd name="connsiteY35" fmla="*/ 1014412 h 1947862"/>
              <a:gd name="connsiteX36" fmla="*/ 962025 w 6205538"/>
              <a:gd name="connsiteY36" fmla="*/ 1019175 h 1947862"/>
              <a:gd name="connsiteX37" fmla="*/ 985838 w 6205538"/>
              <a:gd name="connsiteY37" fmla="*/ 1009650 h 1947862"/>
              <a:gd name="connsiteX38" fmla="*/ 981075 w 6205538"/>
              <a:gd name="connsiteY38" fmla="*/ 995362 h 1947862"/>
              <a:gd name="connsiteX39" fmla="*/ 985838 w 6205538"/>
              <a:gd name="connsiteY39" fmla="*/ 842962 h 1947862"/>
              <a:gd name="connsiteX40" fmla="*/ 995363 w 6205538"/>
              <a:gd name="connsiteY40" fmla="*/ 700087 h 1947862"/>
              <a:gd name="connsiteX41" fmla="*/ 995363 w 6205538"/>
              <a:gd name="connsiteY41" fmla="*/ 657225 h 1947862"/>
              <a:gd name="connsiteX42" fmla="*/ 1042988 w 6205538"/>
              <a:gd name="connsiteY42" fmla="*/ 661987 h 1947862"/>
              <a:gd name="connsiteX43" fmla="*/ 1290638 w 6205538"/>
              <a:gd name="connsiteY43" fmla="*/ 661987 h 1947862"/>
              <a:gd name="connsiteX44" fmla="*/ 1423988 w 6205538"/>
              <a:gd name="connsiteY44" fmla="*/ 666750 h 1947862"/>
              <a:gd name="connsiteX45" fmla="*/ 1633538 w 6205538"/>
              <a:gd name="connsiteY45" fmla="*/ 666750 h 1947862"/>
              <a:gd name="connsiteX46" fmla="*/ 1685925 w 6205538"/>
              <a:gd name="connsiteY46" fmla="*/ 657225 h 1947862"/>
              <a:gd name="connsiteX47" fmla="*/ 1700213 w 6205538"/>
              <a:gd name="connsiteY47" fmla="*/ 652462 h 1947862"/>
              <a:gd name="connsiteX48" fmla="*/ 1804988 w 6205538"/>
              <a:gd name="connsiteY48" fmla="*/ 657225 h 1947862"/>
              <a:gd name="connsiteX49" fmla="*/ 1824038 w 6205538"/>
              <a:gd name="connsiteY49" fmla="*/ 661987 h 1947862"/>
              <a:gd name="connsiteX50" fmla="*/ 1866900 w 6205538"/>
              <a:gd name="connsiteY50" fmla="*/ 666750 h 1947862"/>
              <a:gd name="connsiteX51" fmla="*/ 1924050 w 6205538"/>
              <a:gd name="connsiteY51" fmla="*/ 661987 h 1947862"/>
              <a:gd name="connsiteX52" fmla="*/ 1947863 w 6205538"/>
              <a:gd name="connsiteY52" fmla="*/ 657225 h 1947862"/>
              <a:gd name="connsiteX53" fmla="*/ 2024063 w 6205538"/>
              <a:gd name="connsiteY53" fmla="*/ 652462 h 1947862"/>
              <a:gd name="connsiteX54" fmla="*/ 2357438 w 6205538"/>
              <a:gd name="connsiteY54" fmla="*/ 661987 h 1947862"/>
              <a:gd name="connsiteX55" fmla="*/ 2571750 w 6205538"/>
              <a:gd name="connsiteY55" fmla="*/ 652462 h 1947862"/>
              <a:gd name="connsiteX56" fmla="*/ 2781300 w 6205538"/>
              <a:gd name="connsiteY56" fmla="*/ 657225 h 1947862"/>
              <a:gd name="connsiteX57" fmla="*/ 2790825 w 6205538"/>
              <a:gd name="connsiteY57" fmla="*/ 671512 h 1947862"/>
              <a:gd name="connsiteX58" fmla="*/ 2786063 w 6205538"/>
              <a:gd name="connsiteY58" fmla="*/ 704850 h 1947862"/>
              <a:gd name="connsiteX59" fmla="*/ 2790825 w 6205538"/>
              <a:gd name="connsiteY59" fmla="*/ 762000 h 1947862"/>
              <a:gd name="connsiteX60" fmla="*/ 2795588 w 6205538"/>
              <a:gd name="connsiteY60" fmla="*/ 785812 h 1947862"/>
              <a:gd name="connsiteX61" fmla="*/ 2790825 w 6205538"/>
              <a:gd name="connsiteY61" fmla="*/ 895350 h 1947862"/>
              <a:gd name="connsiteX62" fmla="*/ 2795588 w 6205538"/>
              <a:gd name="connsiteY62" fmla="*/ 985837 h 1947862"/>
              <a:gd name="connsiteX63" fmla="*/ 2800350 w 6205538"/>
              <a:gd name="connsiteY63" fmla="*/ 1000125 h 1947862"/>
              <a:gd name="connsiteX64" fmla="*/ 2814638 w 6205538"/>
              <a:gd name="connsiteY64" fmla="*/ 1004887 h 1947862"/>
              <a:gd name="connsiteX65" fmla="*/ 3019425 w 6205538"/>
              <a:gd name="connsiteY65" fmla="*/ 1004887 h 1947862"/>
              <a:gd name="connsiteX66" fmla="*/ 3024188 w 6205538"/>
              <a:gd name="connsiteY66" fmla="*/ 1019175 h 1947862"/>
              <a:gd name="connsiteX67" fmla="*/ 3057525 w 6205538"/>
              <a:gd name="connsiteY67" fmla="*/ 1057275 h 1947862"/>
              <a:gd name="connsiteX68" fmla="*/ 3067050 w 6205538"/>
              <a:gd name="connsiteY68" fmla="*/ 1071562 h 1947862"/>
              <a:gd name="connsiteX69" fmla="*/ 3071813 w 6205538"/>
              <a:gd name="connsiteY69" fmla="*/ 1085850 h 1947862"/>
              <a:gd name="connsiteX70" fmla="*/ 3100388 w 6205538"/>
              <a:gd name="connsiteY70" fmla="*/ 1104900 h 1947862"/>
              <a:gd name="connsiteX71" fmla="*/ 3119438 w 6205538"/>
              <a:gd name="connsiteY71" fmla="*/ 1119187 h 1947862"/>
              <a:gd name="connsiteX72" fmla="*/ 3133725 w 6205538"/>
              <a:gd name="connsiteY72" fmla="*/ 1128712 h 1947862"/>
              <a:gd name="connsiteX73" fmla="*/ 3162300 w 6205538"/>
              <a:gd name="connsiteY73" fmla="*/ 1147762 h 1947862"/>
              <a:gd name="connsiteX74" fmla="*/ 3181350 w 6205538"/>
              <a:gd name="connsiteY74" fmla="*/ 1162050 h 1947862"/>
              <a:gd name="connsiteX75" fmla="*/ 3224213 w 6205538"/>
              <a:gd name="connsiteY75" fmla="*/ 1190625 h 1947862"/>
              <a:gd name="connsiteX76" fmla="*/ 3238500 w 6205538"/>
              <a:gd name="connsiteY76" fmla="*/ 1200150 h 1947862"/>
              <a:gd name="connsiteX77" fmla="*/ 3252788 w 6205538"/>
              <a:gd name="connsiteY77" fmla="*/ 1209675 h 1947862"/>
              <a:gd name="connsiteX78" fmla="*/ 3262313 w 6205538"/>
              <a:gd name="connsiteY78" fmla="*/ 1228725 h 1947862"/>
              <a:gd name="connsiteX79" fmla="*/ 3276600 w 6205538"/>
              <a:gd name="connsiteY79" fmla="*/ 1243012 h 1947862"/>
              <a:gd name="connsiteX80" fmla="*/ 3295650 w 6205538"/>
              <a:gd name="connsiteY80" fmla="*/ 1271587 h 1947862"/>
              <a:gd name="connsiteX81" fmla="*/ 3319463 w 6205538"/>
              <a:gd name="connsiteY81" fmla="*/ 1314450 h 1947862"/>
              <a:gd name="connsiteX82" fmla="*/ 3338513 w 6205538"/>
              <a:gd name="connsiteY82" fmla="*/ 1323975 h 1947862"/>
              <a:gd name="connsiteX83" fmla="*/ 3357563 w 6205538"/>
              <a:gd name="connsiteY83" fmla="*/ 1347787 h 1947862"/>
              <a:gd name="connsiteX84" fmla="*/ 3643313 w 6205538"/>
              <a:gd name="connsiteY84" fmla="*/ 1352550 h 1947862"/>
              <a:gd name="connsiteX85" fmla="*/ 3709988 w 6205538"/>
              <a:gd name="connsiteY85" fmla="*/ 1357312 h 1947862"/>
              <a:gd name="connsiteX86" fmla="*/ 3724275 w 6205538"/>
              <a:gd name="connsiteY86" fmla="*/ 1362075 h 1947862"/>
              <a:gd name="connsiteX87" fmla="*/ 3852863 w 6205538"/>
              <a:gd name="connsiteY87" fmla="*/ 1357312 h 1947862"/>
              <a:gd name="connsiteX88" fmla="*/ 4114800 w 6205538"/>
              <a:gd name="connsiteY88" fmla="*/ 1357312 h 1947862"/>
              <a:gd name="connsiteX89" fmla="*/ 4333875 w 6205538"/>
              <a:gd name="connsiteY89" fmla="*/ 1352550 h 1947862"/>
              <a:gd name="connsiteX90" fmla="*/ 4748213 w 6205538"/>
              <a:gd name="connsiteY90" fmla="*/ 1352550 h 1947862"/>
              <a:gd name="connsiteX91" fmla="*/ 4776788 w 6205538"/>
              <a:gd name="connsiteY91" fmla="*/ 1362075 h 1947862"/>
              <a:gd name="connsiteX92" fmla="*/ 4824413 w 6205538"/>
              <a:gd name="connsiteY92" fmla="*/ 1371600 h 1947862"/>
              <a:gd name="connsiteX93" fmla="*/ 4852988 w 6205538"/>
              <a:gd name="connsiteY93" fmla="*/ 1390650 h 1947862"/>
              <a:gd name="connsiteX94" fmla="*/ 4881563 w 6205538"/>
              <a:gd name="connsiteY94" fmla="*/ 1414462 h 1947862"/>
              <a:gd name="connsiteX95" fmla="*/ 4895850 w 6205538"/>
              <a:gd name="connsiteY95" fmla="*/ 1419225 h 1947862"/>
              <a:gd name="connsiteX96" fmla="*/ 4924425 w 6205538"/>
              <a:gd name="connsiteY96" fmla="*/ 1438275 h 1947862"/>
              <a:gd name="connsiteX97" fmla="*/ 4938713 w 6205538"/>
              <a:gd name="connsiteY97" fmla="*/ 1452562 h 1947862"/>
              <a:gd name="connsiteX98" fmla="*/ 4953000 w 6205538"/>
              <a:gd name="connsiteY98" fmla="*/ 1457325 h 1947862"/>
              <a:gd name="connsiteX99" fmla="*/ 4976813 w 6205538"/>
              <a:gd name="connsiteY99" fmla="*/ 1476375 h 1947862"/>
              <a:gd name="connsiteX100" fmla="*/ 4991100 w 6205538"/>
              <a:gd name="connsiteY100" fmla="*/ 1490662 h 1947862"/>
              <a:gd name="connsiteX101" fmla="*/ 5005388 w 6205538"/>
              <a:gd name="connsiteY101" fmla="*/ 1500187 h 1947862"/>
              <a:gd name="connsiteX102" fmla="*/ 5014913 w 6205538"/>
              <a:gd name="connsiteY102" fmla="*/ 1514475 h 1947862"/>
              <a:gd name="connsiteX103" fmla="*/ 5029200 w 6205538"/>
              <a:gd name="connsiteY103" fmla="*/ 1524000 h 1947862"/>
              <a:gd name="connsiteX104" fmla="*/ 5048250 w 6205538"/>
              <a:gd name="connsiteY104" fmla="*/ 1543050 h 1947862"/>
              <a:gd name="connsiteX105" fmla="*/ 5205413 w 6205538"/>
              <a:gd name="connsiteY105" fmla="*/ 1538287 h 1947862"/>
              <a:gd name="connsiteX106" fmla="*/ 5233988 w 6205538"/>
              <a:gd name="connsiteY106" fmla="*/ 1543050 h 1947862"/>
              <a:gd name="connsiteX107" fmla="*/ 5248275 w 6205538"/>
              <a:gd name="connsiteY107" fmla="*/ 1552575 h 1947862"/>
              <a:gd name="connsiteX108" fmla="*/ 5276850 w 6205538"/>
              <a:gd name="connsiteY108" fmla="*/ 1581150 h 1947862"/>
              <a:gd name="connsiteX109" fmla="*/ 5291138 w 6205538"/>
              <a:gd name="connsiteY109" fmla="*/ 1595437 h 1947862"/>
              <a:gd name="connsiteX110" fmla="*/ 5319713 w 6205538"/>
              <a:gd name="connsiteY110" fmla="*/ 1609725 h 1947862"/>
              <a:gd name="connsiteX111" fmla="*/ 5334000 w 6205538"/>
              <a:gd name="connsiteY111" fmla="*/ 1619250 h 1947862"/>
              <a:gd name="connsiteX112" fmla="*/ 5362575 w 6205538"/>
              <a:gd name="connsiteY112" fmla="*/ 1628775 h 1947862"/>
              <a:gd name="connsiteX113" fmla="*/ 5391150 w 6205538"/>
              <a:gd name="connsiteY113" fmla="*/ 1647825 h 1947862"/>
              <a:gd name="connsiteX114" fmla="*/ 5419725 w 6205538"/>
              <a:gd name="connsiteY114" fmla="*/ 1671637 h 1947862"/>
              <a:gd name="connsiteX115" fmla="*/ 5434013 w 6205538"/>
              <a:gd name="connsiteY115" fmla="*/ 1676400 h 1947862"/>
              <a:gd name="connsiteX116" fmla="*/ 5476875 w 6205538"/>
              <a:gd name="connsiteY116" fmla="*/ 1700212 h 1947862"/>
              <a:gd name="connsiteX117" fmla="*/ 5491163 w 6205538"/>
              <a:gd name="connsiteY117" fmla="*/ 1714500 h 1947862"/>
              <a:gd name="connsiteX118" fmla="*/ 5505450 w 6205538"/>
              <a:gd name="connsiteY118" fmla="*/ 1719262 h 1947862"/>
              <a:gd name="connsiteX119" fmla="*/ 5600700 w 6205538"/>
              <a:gd name="connsiteY119" fmla="*/ 1724025 h 1947862"/>
              <a:gd name="connsiteX120" fmla="*/ 5634038 w 6205538"/>
              <a:gd name="connsiteY120" fmla="*/ 1728787 h 1947862"/>
              <a:gd name="connsiteX121" fmla="*/ 5853113 w 6205538"/>
              <a:gd name="connsiteY121" fmla="*/ 1719262 h 1947862"/>
              <a:gd name="connsiteX122" fmla="*/ 5919788 w 6205538"/>
              <a:gd name="connsiteY122" fmla="*/ 1724025 h 1947862"/>
              <a:gd name="connsiteX123" fmla="*/ 5924550 w 6205538"/>
              <a:gd name="connsiteY123" fmla="*/ 1738312 h 1947862"/>
              <a:gd name="connsiteX124" fmla="*/ 5943600 w 6205538"/>
              <a:gd name="connsiteY124" fmla="*/ 1766887 h 1947862"/>
              <a:gd name="connsiteX125" fmla="*/ 5972175 w 6205538"/>
              <a:gd name="connsiteY125" fmla="*/ 1790700 h 1947862"/>
              <a:gd name="connsiteX126" fmla="*/ 5986463 w 6205538"/>
              <a:gd name="connsiteY126" fmla="*/ 1795462 h 1947862"/>
              <a:gd name="connsiteX127" fmla="*/ 6015038 w 6205538"/>
              <a:gd name="connsiteY127" fmla="*/ 1809750 h 1947862"/>
              <a:gd name="connsiteX128" fmla="*/ 6043613 w 6205538"/>
              <a:gd name="connsiteY128" fmla="*/ 1824037 h 1947862"/>
              <a:gd name="connsiteX129" fmla="*/ 6072188 w 6205538"/>
              <a:gd name="connsiteY129" fmla="*/ 1843087 h 1947862"/>
              <a:gd name="connsiteX130" fmla="*/ 6086475 w 6205538"/>
              <a:gd name="connsiteY130" fmla="*/ 1852612 h 1947862"/>
              <a:gd name="connsiteX131" fmla="*/ 6115050 w 6205538"/>
              <a:gd name="connsiteY131" fmla="*/ 1871662 h 1947862"/>
              <a:gd name="connsiteX132" fmla="*/ 6143625 w 6205538"/>
              <a:gd name="connsiteY132" fmla="*/ 1890712 h 1947862"/>
              <a:gd name="connsiteX133" fmla="*/ 6172200 w 6205538"/>
              <a:gd name="connsiteY133" fmla="*/ 1919287 h 1947862"/>
              <a:gd name="connsiteX134" fmla="*/ 6186488 w 6205538"/>
              <a:gd name="connsiteY134" fmla="*/ 1928812 h 1947862"/>
              <a:gd name="connsiteX135" fmla="*/ 6205538 w 6205538"/>
              <a:gd name="connsiteY135" fmla="*/ 1947862 h 194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205538" h="1947862">
                <a:moveTo>
                  <a:pt x="0" y="4762"/>
                </a:moveTo>
                <a:cubicBezTo>
                  <a:pt x="4763" y="3175"/>
                  <a:pt x="9268" y="0"/>
                  <a:pt x="14288" y="0"/>
                </a:cubicBezTo>
                <a:cubicBezTo>
                  <a:pt x="62149" y="0"/>
                  <a:pt x="18559" y="5766"/>
                  <a:pt x="52388" y="9525"/>
                </a:cubicBezTo>
                <a:cubicBezTo>
                  <a:pt x="76107" y="12160"/>
                  <a:pt x="100013" y="12700"/>
                  <a:pt x="123825" y="14287"/>
                </a:cubicBezTo>
                <a:cubicBezTo>
                  <a:pt x="158610" y="25882"/>
                  <a:pt x="142660" y="21377"/>
                  <a:pt x="171450" y="28575"/>
                </a:cubicBezTo>
                <a:cubicBezTo>
                  <a:pt x="173038" y="68262"/>
                  <a:pt x="173656" y="108000"/>
                  <a:pt x="176213" y="147637"/>
                </a:cubicBezTo>
                <a:cubicBezTo>
                  <a:pt x="178004" y="175399"/>
                  <a:pt x="179895" y="170049"/>
                  <a:pt x="185738" y="190500"/>
                </a:cubicBezTo>
                <a:cubicBezTo>
                  <a:pt x="187536" y="196794"/>
                  <a:pt x="188702" y="203256"/>
                  <a:pt x="190500" y="209550"/>
                </a:cubicBezTo>
                <a:cubicBezTo>
                  <a:pt x="191879" y="214377"/>
                  <a:pt x="191086" y="221052"/>
                  <a:pt x="195263" y="223837"/>
                </a:cubicBezTo>
                <a:cubicBezTo>
                  <a:pt x="201998" y="228327"/>
                  <a:pt x="211138" y="227012"/>
                  <a:pt x="219075" y="228600"/>
                </a:cubicBezTo>
                <a:cubicBezTo>
                  <a:pt x="255588" y="227012"/>
                  <a:pt x="292173" y="226640"/>
                  <a:pt x="328613" y="223837"/>
                </a:cubicBezTo>
                <a:cubicBezTo>
                  <a:pt x="333618" y="223452"/>
                  <a:pt x="337880" y="219075"/>
                  <a:pt x="342900" y="219075"/>
                </a:cubicBezTo>
                <a:cubicBezTo>
                  <a:pt x="384206" y="219075"/>
                  <a:pt x="425450" y="222250"/>
                  <a:pt x="466725" y="223837"/>
                </a:cubicBezTo>
                <a:cubicBezTo>
                  <a:pt x="522731" y="235039"/>
                  <a:pt x="484655" y="228656"/>
                  <a:pt x="590550" y="233362"/>
                </a:cubicBezTo>
                <a:lnTo>
                  <a:pt x="704850" y="238125"/>
                </a:lnTo>
                <a:cubicBezTo>
                  <a:pt x="720725" y="239712"/>
                  <a:pt x="738205" y="235752"/>
                  <a:pt x="752475" y="242887"/>
                </a:cubicBezTo>
                <a:cubicBezTo>
                  <a:pt x="757595" y="245447"/>
                  <a:pt x="745205" y="251914"/>
                  <a:pt x="742950" y="257175"/>
                </a:cubicBezTo>
                <a:cubicBezTo>
                  <a:pt x="740372" y="263191"/>
                  <a:pt x="739986" y="269931"/>
                  <a:pt x="738188" y="276225"/>
                </a:cubicBezTo>
                <a:cubicBezTo>
                  <a:pt x="736809" y="281052"/>
                  <a:pt x="735013" y="285750"/>
                  <a:pt x="733425" y="290512"/>
                </a:cubicBezTo>
                <a:cubicBezTo>
                  <a:pt x="735013" y="304800"/>
                  <a:pt x="737126" y="319039"/>
                  <a:pt x="738188" y="333375"/>
                </a:cubicBezTo>
                <a:cubicBezTo>
                  <a:pt x="740302" y="361916"/>
                  <a:pt x="740359" y="390598"/>
                  <a:pt x="742950" y="419100"/>
                </a:cubicBezTo>
                <a:cubicBezTo>
                  <a:pt x="743543" y="425619"/>
                  <a:pt x="745832" y="431881"/>
                  <a:pt x="747713" y="438150"/>
                </a:cubicBezTo>
                <a:cubicBezTo>
                  <a:pt x="750598" y="447767"/>
                  <a:pt x="757238" y="466725"/>
                  <a:pt x="757238" y="466725"/>
                </a:cubicBezTo>
                <a:cubicBezTo>
                  <a:pt x="758825" y="500062"/>
                  <a:pt x="759338" y="533468"/>
                  <a:pt x="762000" y="566737"/>
                </a:cubicBezTo>
                <a:cubicBezTo>
                  <a:pt x="762522" y="573262"/>
                  <a:pt x="765768" y="579318"/>
                  <a:pt x="766763" y="585787"/>
                </a:cubicBezTo>
                <a:cubicBezTo>
                  <a:pt x="768949" y="599995"/>
                  <a:pt x="766612" y="615140"/>
                  <a:pt x="771525" y="628650"/>
                </a:cubicBezTo>
                <a:cubicBezTo>
                  <a:pt x="773481" y="634029"/>
                  <a:pt x="781050" y="635000"/>
                  <a:pt x="785813" y="638175"/>
                </a:cubicBezTo>
                <a:cubicBezTo>
                  <a:pt x="796734" y="670940"/>
                  <a:pt x="784568" y="631327"/>
                  <a:pt x="795338" y="690562"/>
                </a:cubicBezTo>
                <a:cubicBezTo>
                  <a:pt x="796236" y="695501"/>
                  <a:pt x="799011" y="699949"/>
                  <a:pt x="800100" y="704850"/>
                </a:cubicBezTo>
                <a:cubicBezTo>
                  <a:pt x="802195" y="714276"/>
                  <a:pt x="803275" y="723900"/>
                  <a:pt x="804863" y="733425"/>
                </a:cubicBezTo>
                <a:cubicBezTo>
                  <a:pt x="806450" y="782637"/>
                  <a:pt x="806894" y="831900"/>
                  <a:pt x="809625" y="881062"/>
                </a:cubicBezTo>
                <a:cubicBezTo>
                  <a:pt x="810074" y="889144"/>
                  <a:pt x="812940" y="896911"/>
                  <a:pt x="814388" y="904875"/>
                </a:cubicBezTo>
                <a:cubicBezTo>
                  <a:pt x="816115" y="914376"/>
                  <a:pt x="818084" y="923853"/>
                  <a:pt x="819150" y="933450"/>
                </a:cubicBezTo>
                <a:cubicBezTo>
                  <a:pt x="821261" y="952449"/>
                  <a:pt x="821387" y="971652"/>
                  <a:pt x="823913" y="990600"/>
                </a:cubicBezTo>
                <a:cubicBezTo>
                  <a:pt x="824576" y="995576"/>
                  <a:pt x="824590" y="1001969"/>
                  <a:pt x="828675" y="1004887"/>
                </a:cubicBezTo>
                <a:cubicBezTo>
                  <a:pt x="836845" y="1010723"/>
                  <a:pt x="847220" y="1013956"/>
                  <a:pt x="857250" y="1014412"/>
                </a:cubicBezTo>
                <a:lnTo>
                  <a:pt x="962025" y="1019175"/>
                </a:lnTo>
                <a:cubicBezTo>
                  <a:pt x="969963" y="1016000"/>
                  <a:pt x="980497" y="1016326"/>
                  <a:pt x="985838" y="1009650"/>
                </a:cubicBezTo>
                <a:cubicBezTo>
                  <a:pt x="988974" y="1005730"/>
                  <a:pt x="981075" y="1000382"/>
                  <a:pt x="981075" y="995362"/>
                </a:cubicBezTo>
                <a:cubicBezTo>
                  <a:pt x="981075" y="944537"/>
                  <a:pt x="984116" y="893758"/>
                  <a:pt x="985838" y="842962"/>
                </a:cubicBezTo>
                <a:cubicBezTo>
                  <a:pt x="990320" y="710757"/>
                  <a:pt x="977090" y="754902"/>
                  <a:pt x="995363" y="700087"/>
                </a:cubicBezTo>
                <a:cubicBezTo>
                  <a:pt x="995196" y="699254"/>
                  <a:pt x="983882" y="660356"/>
                  <a:pt x="995363" y="657225"/>
                </a:cubicBezTo>
                <a:cubicBezTo>
                  <a:pt x="1010755" y="653027"/>
                  <a:pt x="1027113" y="660400"/>
                  <a:pt x="1042988" y="661987"/>
                </a:cubicBezTo>
                <a:cubicBezTo>
                  <a:pt x="1142656" y="681923"/>
                  <a:pt x="1034034" y="661987"/>
                  <a:pt x="1290638" y="661987"/>
                </a:cubicBezTo>
                <a:cubicBezTo>
                  <a:pt x="1335116" y="661987"/>
                  <a:pt x="1379538" y="665162"/>
                  <a:pt x="1423988" y="666750"/>
                </a:cubicBezTo>
                <a:cubicBezTo>
                  <a:pt x="1514312" y="678039"/>
                  <a:pt x="1469423" y="674383"/>
                  <a:pt x="1633538" y="666750"/>
                </a:cubicBezTo>
                <a:cubicBezTo>
                  <a:pt x="1649643" y="666001"/>
                  <a:pt x="1669811" y="661829"/>
                  <a:pt x="1685925" y="657225"/>
                </a:cubicBezTo>
                <a:cubicBezTo>
                  <a:pt x="1690752" y="655846"/>
                  <a:pt x="1695450" y="654050"/>
                  <a:pt x="1700213" y="652462"/>
                </a:cubicBezTo>
                <a:cubicBezTo>
                  <a:pt x="1735138" y="654050"/>
                  <a:pt x="1770130" y="654544"/>
                  <a:pt x="1804988" y="657225"/>
                </a:cubicBezTo>
                <a:cubicBezTo>
                  <a:pt x="1811514" y="657727"/>
                  <a:pt x="1817569" y="660992"/>
                  <a:pt x="1824038" y="661987"/>
                </a:cubicBezTo>
                <a:cubicBezTo>
                  <a:pt x="1838246" y="664173"/>
                  <a:pt x="1852613" y="665162"/>
                  <a:pt x="1866900" y="666750"/>
                </a:cubicBezTo>
                <a:cubicBezTo>
                  <a:pt x="1885950" y="665162"/>
                  <a:pt x="1905065" y="664221"/>
                  <a:pt x="1924050" y="661987"/>
                </a:cubicBezTo>
                <a:cubicBezTo>
                  <a:pt x="1932089" y="661041"/>
                  <a:pt x="1939805" y="657992"/>
                  <a:pt x="1947863" y="657225"/>
                </a:cubicBezTo>
                <a:cubicBezTo>
                  <a:pt x="1973198" y="654812"/>
                  <a:pt x="1998663" y="654050"/>
                  <a:pt x="2024063" y="652462"/>
                </a:cubicBezTo>
                <a:cubicBezTo>
                  <a:pt x="2155383" y="659029"/>
                  <a:pt x="2195470" y="661987"/>
                  <a:pt x="2357438" y="661987"/>
                </a:cubicBezTo>
                <a:cubicBezTo>
                  <a:pt x="2420460" y="661987"/>
                  <a:pt x="2505553" y="656356"/>
                  <a:pt x="2571750" y="652462"/>
                </a:cubicBezTo>
                <a:cubicBezTo>
                  <a:pt x="2641600" y="654050"/>
                  <a:pt x="2711695" y="651172"/>
                  <a:pt x="2781300" y="657225"/>
                </a:cubicBezTo>
                <a:cubicBezTo>
                  <a:pt x="2787002" y="657721"/>
                  <a:pt x="2790255" y="665817"/>
                  <a:pt x="2790825" y="671512"/>
                </a:cubicBezTo>
                <a:cubicBezTo>
                  <a:pt x="2791942" y="682682"/>
                  <a:pt x="2787650" y="693737"/>
                  <a:pt x="2786063" y="704850"/>
                </a:cubicBezTo>
                <a:cubicBezTo>
                  <a:pt x="2787650" y="723900"/>
                  <a:pt x="2788591" y="743015"/>
                  <a:pt x="2790825" y="762000"/>
                </a:cubicBezTo>
                <a:cubicBezTo>
                  <a:pt x="2791771" y="770039"/>
                  <a:pt x="2795588" y="777717"/>
                  <a:pt x="2795588" y="785812"/>
                </a:cubicBezTo>
                <a:cubicBezTo>
                  <a:pt x="2795588" y="822359"/>
                  <a:pt x="2792413" y="858837"/>
                  <a:pt x="2790825" y="895350"/>
                </a:cubicBezTo>
                <a:cubicBezTo>
                  <a:pt x="2792413" y="925512"/>
                  <a:pt x="2792853" y="955757"/>
                  <a:pt x="2795588" y="985837"/>
                </a:cubicBezTo>
                <a:cubicBezTo>
                  <a:pt x="2796043" y="990837"/>
                  <a:pt x="2796800" y="996575"/>
                  <a:pt x="2800350" y="1000125"/>
                </a:cubicBezTo>
                <a:cubicBezTo>
                  <a:pt x="2803900" y="1003675"/>
                  <a:pt x="2809875" y="1003300"/>
                  <a:pt x="2814638" y="1004887"/>
                </a:cubicBezTo>
                <a:cubicBezTo>
                  <a:pt x="2893266" y="997025"/>
                  <a:pt x="2915792" y="992695"/>
                  <a:pt x="3019425" y="1004887"/>
                </a:cubicBezTo>
                <a:cubicBezTo>
                  <a:pt x="3024411" y="1005474"/>
                  <a:pt x="3021750" y="1014786"/>
                  <a:pt x="3024188" y="1019175"/>
                </a:cubicBezTo>
                <a:cubicBezTo>
                  <a:pt x="3040530" y="1048590"/>
                  <a:pt x="3036655" y="1043361"/>
                  <a:pt x="3057525" y="1057275"/>
                </a:cubicBezTo>
                <a:cubicBezTo>
                  <a:pt x="3060700" y="1062037"/>
                  <a:pt x="3064490" y="1066443"/>
                  <a:pt x="3067050" y="1071562"/>
                </a:cubicBezTo>
                <a:cubicBezTo>
                  <a:pt x="3069295" y="1076052"/>
                  <a:pt x="3068263" y="1082300"/>
                  <a:pt x="3071813" y="1085850"/>
                </a:cubicBezTo>
                <a:cubicBezTo>
                  <a:pt x="3079908" y="1093945"/>
                  <a:pt x="3091230" y="1098032"/>
                  <a:pt x="3100388" y="1104900"/>
                </a:cubicBezTo>
                <a:cubicBezTo>
                  <a:pt x="3106738" y="1109662"/>
                  <a:pt x="3112979" y="1114573"/>
                  <a:pt x="3119438" y="1119187"/>
                </a:cubicBezTo>
                <a:cubicBezTo>
                  <a:pt x="3124096" y="1122514"/>
                  <a:pt x="3129328" y="1125048"/>
                  <a:pt x="3133725" y="1128712"/>
                </a:cubicBezTo>
                <a:cubicBezTo>
                  <a:pt x="3157507" y="1148531"/>
                  <a:pt x="3137193" y="1139393"/>
                  <a:pt x="3162300" y="1147762"/>
                </a:cubicBezTo>
                <a:cubicBezTo>
                  <a:pt x="3168650" y="1152525"/>
                  <a:pt x="3174847" y="1157498"/>
                  <a:pt x="3181350" y="1162050"/>
                </a:cubicBezTo>
                <a:cubicBezTo>
                  <a:pt x="3181383" y="1162073"/>
                  <a:pt x="3217052" y="1185851"/>
                  <a:pt x="3224213" y="1190625"/>
                </a:cubicBezTo>
                <a:lnTo>
                  <a:pt x="3238500" y="1200150"/>
                </a:lnTo>
                <a:lnTo>
                  <a:pt x="3252788" y="1209675"/>
                </a:lnTo>
                <a:cubicBezTo>
                  <a:pt x="3255963" y="1216025"/>
                  <a:pt x="3258187" y="1222948"/>
                  <a:pt x="3262313" y="1228725"/>
                </a:cubicBezTo>
                <a:cubicBezTo>
                  <a:pt x="3266228" y="1234205"/>
                  <a:pt x="3272864" y="1237408"/>
                  <a:pt x="3276600" y="1243012"/>
                </a:cubicBezTo>
                <a:cubicBezTo>
                  <a:pt x="3304169" y="1284365"/>
                  <a:pt x="3250076" y="1226013"/>
                  <a:pt x="3295650" y="1271587"/>
                </a:cubicBezTo>
                <a:cubicBezTo>
                  <a:pt x="3300203" y="1285244"/>
                  <a:pt x="3306363" y="1307900"/>
                  <a:pt x="3319463" y="1314450"/>
                </a:cubicBezTo>
                <a:lnTo>
                  <a:pt x="3338513" y="1323975"/>
                </a:lnTo>
                <a:cubicBezTo>
                  <a:pt x="3341690" y="1333506"/>
                  <a:pt x="3342969" y="1347092"/>
                  <a:pt x="3357563" y="1347787"/>
                </a:cubicBezTo>
                <a:cubicBezTo>
                  <a:pt x="3452718" y="1352318"/>
                  <a:pt x="3548063" y="1350962"/>
                  <a:pt x="3643313" y="1352550"/>
                </a:cubicBezTo>
                <a:cubicBezTo>
                  <a:pt x="3665538" y="1354137"/>
                  <a:pt x="3687859" y="1354709"/>
                  <a:pt x="3709988" y="1357312"/>
                </a:cubicBezTo>
                <a:cubicBezTo>
                  <a:pt x="3714974" y="1357899"/>
                  <a:pt x="3719255" y="1362075"/>
                  <a:pt x="3724275" y="1362075"/>
                </a:cubicBezTo>
                <a:cubicBezTo>
                  <a:pt x="3767167" y="1362075"/>
                  <a:pt x="3810000" y="1358900"/>
                  <a:pt x="3852863" y="1357312"/>
                </a:cubicBezTo>
                <a:cubicBezTo>
                  <a:pt x="3961876" y="1339145"/>
                  <a:pt x="3842026" y="1357312"/>
                  <a:pt x="4114800" y="1357312"/>
                </a:cubicBezTo>
                <a:cubicBezTo>
                  <a:pt x="4187842" y="1357312"/>
                  <a:pt x="4260850" y="1354137"/>
                  <a:pt x="4333875" y="1352550"/>
                </a:cubicBezTo>
                <a:cubicBezTo>
                  <a:pt x="4473787" y="1305909"/>
                  <a:pt x="4366814" y="1339836"/>
                  <a:pt x="4748213" y="1352550"/>
                </a:cubicBezTo>
                <a:cubicBezTo>
                  <a:pt x="4758248" y="1352885"/>
                  <a:pt x="4767263" y="1358900"/>
                  <a:pt x="4776788" y="1362075"/>
                </a:cubicBezTo>
                <a:cubicBezTo>
                  <a:pt x="4801722" y="1370386"/>
                  <a:pt x="4786110" y="1366128"/>
                  <a:pt x="4824413" y="1371600"/>
                </a:cubicBezTo>
                <a:cubicBezTo>
                  <a:pt x="4833938" y="1377950"/>
                  <a:pt x="4844893" y="1382555"/>
                  <a:pt x="4852988" y="1390650"/>
                </a:cubicBezTo>
                <a:cubicBezTo>
                  <a:pt x="4863522" y="1401184"/>
                  <a:pt x="4868300" y="1407830"/>
                  <a:pt x="4881563" y="1414462"/>
                </a:cubicBezTo>
                <a:cubicBezTo>
                  <a:pt x="4886053" y="1416707"/>
                  <a:pt x="4891462" y="1416787"/>
                  <a:pt x="4895850" y="1419225"/>
                </a:cubicBezTo>
                <a:cubicBezTo>
                  <a:pt x="4905857" y="1424785"/>
                  <a:pt x="4916330" y="1430181"/>
                  <a:pt x="4924425" y="1438275"/>
                </a:cubicBezTo>
                <a:cubicBezTo>
                  <a:pt x="4929188" y="1443037"/>
                  <a:pt x="4933109" y="1448826"/>
                  <a:pt x="4938713" y="1452562"/>
                </a:cubicBezTo>
                <a:cubicBezTo>
                  <a:pt x="4942890" y="1455347"/>
                  <a:pt x="4948238" y="1455737"/>
                  <a:pt x="4953000" y="1457325"/>
                </a:cubicBezTo>
                <a:cubicBezTo>
                  <a:pt x="4974302" y="1489277"/>
                  <a:pt x="4949208" y="1457972"/>
                  <a:pt x="4976813" y="1476375"/>
                </a:cubicBezTo>
                <a:cubicBezTo>
                  <a:pt x="4982417" y="1480111"/>
                  <a:pt x="4985926" y="1486350"/>
                  <a:pt x="4991100" y="1490662"/>
                </a:cubicBezTo>
                <a:cubicBezTo>
                  <a:pt x="4995497" y="1494326"/>
                  <a:pt x="5000625" y="1497012"/>
                  <a:pt x="5005388" y="1500187"/>
                </a:cubicBezTo>
                <a:cubicBezTo>
                  <a:pt x="5008563" y="1504950"/>
                  <a:pt x="5010866" y="1510427"/>
                  <a:pt x="5014913" y="1514475"/>
                </a:cubicBezTo>
                <a:cubicBezTo>
                  <a:pt x="5018960" y="1518522"/>
                  <a:pt x="5025624" y="1519531"/>
                  <a:pt x="5029200" y="1524000"/>
                </a:cubicBezTo>
                <a:cubicBezTo>
                  <a:pt x="5047673" y="1547091"/>
                  <a:pt x="5017078" y="1532658"/>
                  <a:pt x="5048250" y="1543050"/>
                </a:cubicBezTo>
                <a:cubicBezTo>
                  <a:pt x="5100638" y="1541462"/>
                  <a:pt x="5153001" y="1538287"/>
                  <a:pt x="5205413" y="1538287"/>
                </a:cubicBezTo>
                <a:cubicBezTo>
                  <a:pt x="5215069" y="1538287"/>
                  <a:pt x="5224827" y="1539996"/>
                  <a:pt x="5233988" y="1543050"/>
                </a:cubicBezTo>
                <a:cubicBezTo>
                  <a:pt x="5239418" y="1544860"/>
                  <a:pt x="5243997" y="1548772"/>
                  <a:pt x="5248275" y="1552575"/>
                </a:cubicBezTo>
                <a:cubicBezTo>
                  <a:pt x="5258343" y="1561524"/>
                  <a:pt x="5267325" y="1571625"/>
                  <a:pt x="5276850" y="1581150"/>
                </a:cubicBezTo>
                <a:cubicBezTo>
                  <a:pt x="5281613" y="1585912"/>
                  <a:pt x="5285534" y="1591701"/>
                  <a:pt x="5291138" y="1595437"/>
                </a:cubicBezTo>
                <a:cubicBezTo>
                  <a:pt x="5332081" y="1622733"/>
                  <a:pt x="5280279" y="1590007"/>
                  <a:pt x="5319713" y="1609725"/>
                </a:cubicBezTo>
                <a:cubicBezTo>
                  <a:pt x="5324832" y="1612285"/>
                  <a:pt x="5328770" y="1616925"/>
                  <a:pt x="5334000" y="1619250"/>
                </a:cubicBezTo>
                <a:cubicBezTo>
                  <a:pt x="5343175" y="1623328"/>
                  <a:pt x="5354221" y="1623206"/>
                  <a:pt x="5362575" y="1628775"/>
                </a:cubicBezTo>
                <a:cubicBezTo>
                  <a:pt x="5372100" y="1635125"/>
                  <a:pt x="5383055" y="1639731"/>
                  <a:pt x="5391150" y="1647825"/>
                </a:cubicBezTo>
                <a:cubicBezTo>
                  <a:pt x="5401682" y="1658356"/>
                  <a:pt x="5406466" y="1665007"/>
                  <a:pt x="5419725" y="1671637"/>
                </a:cubicBezTo>
                <a:cubicBezTo>
                  <a:pt x="5424215" y="1673882"/>
                  <a:pt x="5429624" y="1673962"/>
                  <a:pt x="5434013" y="1676400"/>
                </a:cubicBezTo>
                <a:cubicBezTo>
                  <a:pt x="5483138" y="1703692"/>
                  <a:pt x="5444548" y="1689437"/>
                  <a:pt x="5476875" y="1700212"/>
                </a:cubicBezTo>
                <a:cubicBezTo>
                  <a:pt x="5481638" y="1704975"/>
                  <a:pt x="5485559" y="1710764"/>
                  <a:pt x="5491163" y="1714500"/>
                </a:cubicBezTo>
                <a:cubicBezTo>
                  <a:pt x="5495340" y="1717285"/>
                  <a:pt x="5500449" y="1718827"/>
                  <a:pt x="5505450" y="1719262"/>
                </a:cubicBezTo>
                <a:cubicBezTo>
                  <a:pt x="5537120" y="1722016"/>
                  <a:pt x="5568950" y="1722437"/>
                  <a:pt x="5600700" y="1724025"/>
                </a:cubicBezTo>
                <a:cubicBezTo>
                  <a:pt x="5611813" y="1725612"/>
                  <a:pt x="5622813" y="1728787"/>
                  <a:pt x="5634038" y="1728787"/>
                </a:cubicBezTo>
                <a:cubicBezTo>
                  <a:pt x="5732306" y="1728787"/>
                  <a:pt x="5769237" y="1725254"/>
                  <a:pt x="5853113" y="1719262"/>
                </a:cubicBezTo>
                <a:cubicBezTo>
                  <a:pt x="5875338" y="1720850"/>
                  <a:pt x="5898259" y="1718284"/>
                  <a:pt x="5919788" y="1724025"/>
                </a:cubicBezTo>
                <a:cubicBezTo>
                  <a:pt x="5924638" y="1725318"/>
                  <a:pt x="5922112" y="1733924"/>
                  <a:pt x="5924550" y="1738312"/>
                </a:cubicBezTo>
                <a:cubicBezTo>
                  <a:pt x="5930109" y="1748319"/>
                  <a:pt x="5935505" y="1758792"/>
                  <a:pt x="5943600" y="1766887"/>
                </a:cubicBezTo>
                <a:cubicBezTo>
                  <a:pt x="5954131" y="1777418"/>
                  <a:pt x="5958916" y="1784071"/>
                  <a:pt x="5972175" y="1790700"/>
                </a:cubicBezTo>
                <a:cubicBezTo>
                  <a:pt x="5976665" y="1792945"/>
                  <a:pt x="5981700" y="1793875"/>
                  <a:pt x="5986463" y="1795462"/>
                </a:cubicBezTo>
                <a:cubicBezTo>
                  <a:pt x="6027406" y="1822758"/>
                  <a:pt x="5975604" y="1790032"/>
                  <a:pt x="6015038" y="1809750"/>
                </a:cubicBezTo>
                <a:cubicBezTo>
                  <a:pt x="6051960" y="1828211"/>
                  <a:pt x="6007706" y="1812070"/>
                  <a:pt x="6043613" y="1824037"/>
                </a:cubicBezTo>
                <a:lnTo>
                  <a:pt x="6072188" y="1843087"/>
                </a:lnTo>
                <a:cubicBezTo>
                  <a:pt x="6076950" y="1846262"/>
                  <a:pt x="6082428" y="1848565"/>
                  <a:pt x="6086475" y="1852612"/>
                </a:cubicBezTo>
                <a:cubicBezTo>
                  <a:pt x="6104313" y="1870450"/>
                  <a:pt x="6094373" y="1864770"/>
                  <a:pt x="6115050" y="1871662"/>
                </a:cubicBezTo>
                <a:cubicBezTo>
                  <a:pt x="6124575" y="1878012"/>
                  <a:pt x="6135530" y="1882617"/>
                  <a:pt x="6143625" y="1890712"/>
                </a:cubicBezTo>
                <a:cubicBezTo>
                  <a:pt x="6153150" y="1900237"/>
                  <a:pt x="6160992" y="1911815"/>
                  <a:pt x="6172200" y="1919287"/>
                </a:cubicBezTo>
                <a:cubicBezTo>
                  <a:pt x="6176963" y="1922462"/>
                  <a:pt x="6182091" y="1925148"/>
                  <a:pt x="6186488" y="1928812"/>
                </a:cubicBezTo>
                <a:cubicBezTo>
                  <a:pt x="6193387" y="1934561"/>
                  <a:pt x="6199187" y="1941513"/>
                  <a:pt x="6205538" y="194786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888663" y="4059587"/>
            <a:ext cx="1166812" cy="418975"/>
          </a:xfrm>
          <a:custGeom>
            <a:avLst/>
            <a:gdLst>
              <a:gd name="connsiteX0" fmla="*/ 0 w 1157287"/>
              <a:gd name="connsiteY0" fmla="*/ 4762 h 404812"/>
              <a:gd name="connsiteX1" fmla="*/ 47625 w 1157287"/>
              <a:gd name="connsiteY1" fmla="*/ 9525 h 404812"/>
              <a:gd name="connsiteX2" fmla="*/ 66675 w 1157287"/>
              <a:gd name="connsiteY2" fmla="*/ 14287 h 404812"/>
              <a:gd name="connsiteX3" fmla="*/ 104775 w 1157287"/>
              <a:gd name="connsiteY3" fmla="*/ 9525 h 404812"/>
              <a:gd name="connsiteX4" fmla="*/ 123825 w 1157287"/>
              <a:gd name="connsiteY4" fmla="*/ 4762 h 404812"/>
              <a:gd name="connsiteX5" fmla="*/ 138112 w 1157287"/>
              <a:gd name="connsiteY5" fmla="*/ 0 h 404812"/>
              <a:gd name="connsiteX6" fmla="*/ 171450 w 1157287"/>
              <a:gd name="connsiteY6" fmla="*/ 4762 h 404812"/>
              <a:gd name="connsiteX7" fmla="*/ 200025 w 1157287"/>
              <a:gd name="connsiteY7" fmla="*/ 14287 h 404812"/>
              <a:gd name="connsiteX8" fmla="*/ 242887 w 1157287"/>
              <a:gd name="connsiteY8" fmla="*/ 42862 h 404812"/>
              <a:gd name="connsiteX9" fmla="*/ 257175 w 1157287"/>
              <a:gd name="connsiteY9" fmla="*/ 52387 h 404812"/>
              <a:gd name="connsiteX10" fmla="*/ 300037 w 1157287"/>
              <a:gd name="connsiteY10" fmla="*/ 76200 h 404812"/>
              <a:gd name="connsiteX11" fmla="*/ 328612 w 1157287"/>
              <a:gd name="connsiteY11" fmla="*/ 100012 h 404812"/>
              <a:gd name="connsiteX12" fmla="*/ 342900 w 1157287"/>
              <a:gd name="connsiteY12" fmla="*/ 104775 h 404812"/>
              <a:gd name="connsiteX13" fmla="*/ 376237 w 1157287"/>
              <a:gd name="connsiteY13" fmla="*/ 123825 h 404812"/>
              <a:gd name="connsiteX14" fmla="*/ 404812 w 1157287"/>
              <a:gd name="connsiteY14" fmla="*/ 133350 h 404812"/>
              <a:gd name="connsiteX15" fmla="*/ 438150 w 1157287"/>
              <a:gd name="connsiteY15" fmla="*/ 166687 h 404812"/>
              <a:gd name="connsiteX16" fmla="*/ 452437 w 1157287"/>
              <a:gd name="connsiteY16" fmla="*/ 176212 h 404812"/>
              <a:gd name="connsiteX17" fmla="*/ 528637 w 1157287"/>
              <a:gd name="connsiteY17" fmla="*/ 185737 h 404812"/>
              <a:gd name="connsiteX18" fmla="*/ 542925 w 1157287"/>
              <a:gd name="connsiteY18" fmla="*/ 190500 h 404812"/>
              <a:gd name="connsiteX19" fmla="*/ 819150 w 1157287"/>
              <a:gd name="connsiteY19" fmla="*/ 190500 h 404812"/>
              <a:gd name="connsiteX20" fmla="*/ 876300 w 1157287"/>
              <a:gd name="connsiteY20" fmla="*/ 190500 h 404812"/>
              <a:gd name="connsiteX21" fmla="*/ 900112 w 1157287"/>
              <a:gd name="connsiteY21" fmla="*/ 219075 h 404812"/>
              <a:gd name="connsiteX22" fmla="*/ 942975 w 1157287"/>
              <a:gd name="connsiteY22" fmla="*/ 252412 h 404812"/>
              <a:gd name="connsiteX23" fmla="*/ 971550 w 1157287"/>
              <a:gd name="connsiteY23" fmla="*/ 271462 h 404812"/>
              <a:gd name="connsiteX24" fmla="*/ 1014412 w 1157287"/>
              <a:gd name="connsiteY24" fmla="*/ 290512 h 404812"/>
              <a:gd name="connsiteX25" fmla="*/ 1028700 w 1157287"/>
              <a:gd name="connsiteY25" fmla="*/ 295275 h 404812"/>
              <a:gd name="connsiteX26" fmla="*/ 1057275 w 1157287"/>
              <a:gd name="connsiteY26" fmla="*/ 314325 h 404812"/>
              <a:gd name="connsiteX27" fmla="*/ 1071562 w 1157287"/>
              <a:gd name="connsiteY27" fmla="*/ 323850 h 404812"/>
              <a:gd name="connsiteX28" fmla="*/ 1100137 w 1157287"/>
              <a:gd name="connsiteY28" fmla="*/ 352425 h 404812"/>
              <a:gd name="connsiteX29" fmla="*/ 1114425 w 1157287"/>
              <a:gd name="connsiteY29" fmla="*/ 361950 h 404812"/>
              <a:gd name="connsiteX30" fmla="*/ 1143000 w 1157287"/>
              <a:gd name="connsiteY30" fmla="*/ 385762 h 404812"/>
              <a:gd name="connsiteX31" fmla="*/ 1157287 w 1157287"/>
              <a:gd name="connsiteY31" fmla="*/ 404812 h 404812"/>
              <a:gd name="connsiteX0" fmla="*/ 0 w 1157287"/>
              <a:gd name="connsiteY0" fmla="*/ 4762 h 404812"/>
              <a:gd name="connsiteX1" fmla="*/ 47625 w 1157287"/>
              <a:gd name="connsiteY1" fmla="*/ 9525 h 404812"/>
              <a:gd name="connsiteX2" fmla="*/ 73819 w 1157287"/>
              <a:gd name="connsiteY2" fmla="*/ 0 h 404812"/>
              <a:gd name="connsiteX3" fmla="*/ 104775 w 1157287"/>
              <a:gd name="connsiteY3" fmla="*/ 9525 h 404812"/>
              <a:gd name="connsiteX4" fmla="*/ 123825 w 1157287"/>
              <a:gd name="connsiteY4" fmla="*/ 4762 h 404812"/>
              <a:gd name="connsiteX5" fmla="*/ 138112 w 1157287"/>
              <a:gd name="connsiteY5" fmla="*/ 0 h 404812"/>
              <a:gd name="connsiteX6" fmla="*/ 171450 w 1157287"/>
              <a:gd name="connsiteY6" fmla="*/ 4762 h 404812"/>
              <a:gd name="connsiteX7" fmla="*/ 200025 w 1157287"/>
              <a:gd name="connsiteY7" fmla="*/ 14287 h 404812"/>
              <a:gd name="connsiteX8" fmla="*/ 242887 w 1157287"/>
              <a:gd name="connsiteY8" fmla="*/ 42862 h 404812"/>
              <a:gd name="connsiteX9" fmla="*/ 257175 w 1157287"/>
              <a:gd name="connsiteY9" fmla="*/ 52387 h 404812"/>
              <a:gd name="connsiteX10" fmla="*/ 300037 w 1157287"/>
              <a:gd name="connsiteY10" fmla="*/ 76200 h 404812"/>
              <a:gd name="connsiteX11" fmla="*/ 328612 w 1157287"/>
              <a:gd name="connsiteY11" fmla="*/ 100012 h 404812"/>
              <a:gd name="connsiteX12" fmla="*/ 342900 w 1157287"/>
              <a:gd name="connsiteY12" fmla="*/ 104775 h 404812"/>
              <a:gd name="connsiteX13" fmla="*/ 376237 w 1157287"/>
              <a:gd name="connsiteY13" fmla="*/ 123825 h 404812"/>
              <a:gd name="connsiteX14" fmla="*/ 404812 w 1157287"/>
              <a:gd name="connsiteY14" fmla="*/ 133350 h 404812"/>
              <a:gd name="connsiteX15" fmla="*/ 438150 w 1157287"/>
              <a:gd name="connsiteY15" fmla="*/ 166687 h 404812"/>
              <a:gd name="connsiteX16" fmla="*/ 452437 w 1157287"/>
              <a:gd name="connsiteY16" fmla="*/ 176212 h 404812"/>
              <a:gd name="connsiteX17" fmla="*/ 528637 w 1157287"/>
              <a:gd name="connsiteY17" fmla="*/ 185737 h 404812"/>
              <a:gd name="connsiteX18" fmla="*/ 542925 w 1157287"/>
              <a:gd name="connsiteY18" fmla="*/ 190500 h 404812"/>
              <a:gd name="connsiteX19" fmla="*/ 819150 w 1157287"/>
              <a:gd name="connsiteY19" fmla="*/ 190500 h 404812"/>
              <a:gd name="connsiteX20" fmla="*/ 876300 w 1157287"/>
              <a:gd name="connsiteY20" fmla="*/ 190500 h 404812"/>
              <a:gd name="connsiteX21" fmla="*/ 900112 w 1157287"/>
              <a:gd name="connsiteY21" fmla="*/ 219075 h 404812"/>
              <a:gd name="connsiteX22" fmla="*/ 942975 w 1157287"/>
              <a:gd name="connsiteY22" fmla="*/ 252412 h 404812"/>
              <a:gd name="connsiteX23" fmla="*/ 971550 w 1157287"/>
              <a:gd name="connsiteY23" fmla="*/ 271462 h 404812"/>
              <a:gd name="connsiteX24" fmla="*/ 1014412 w 1157287"/>
              <a:gd name="connsiteY24" fmla="*/ 290512 h 404812"/>
              <a:gd name="connsiteX25" fmla="*/ 1028700 w 1157287"/>
              <a:gd name="connsiteY25" fmla="*/ 295275 h 404812"/>
              <a:gd name="connsiteX26" fmla="*/ 1057275 w 1157287"/>
              <a:gd name="connsiteY26" fmla="*/ 314325 h 404812"/>
              <a:gd name="connsiteX27" fmla="*/ 1071562 w 1157287"/>
              <a:gd name="connsiteY27" fmla="*/ 323850 h 404812"/>
              <a:gd name="connsiteX28" fmla="*/ 1100137 w 1157287"/>
              <a:gd name="connsiteY28" fmla="*/ 352425 h 404812"/>
              <a:gd name="connsiteX29" fmla="*/ 1114425 w 1157287"/>
              <a:gd name="connsiteY29" fmla="*/ 361950 h 404812"/>
              <a:gd name="connsiteX30" fmla="*/ 1143000 w 1157287"/>
              <a:gd name="connsiteY30" fmla="*/ 385762 h 404812"/>
              <a:gd name="connsiteX31" fmla="*/ 1157287 w 1157287"/>
              <a:gd name="connsiteY31" fmla="*/ 404812 h 404812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104775 w 1157287"/>
              <a:gd name="connsiteY3" fmla="*/ 11781 h 407068"/>
              <a:gd name="connsiteX4" fmla="*/ 123825 w 1157287"/>
              <a:gd name="connsiteY4" fmla="*/ 7018 h 407068"/>
              <a:gd name="connsiteX5" fmla="*/ 138112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42887 w 1157287"/>
              <a:gd name="connsiteY8" fmla="*/ 45118 h 407068"/>
              <a:gd name="connsiteX9" fmla="*/ 257175 w 1157287"/>
              <a:gd name="connsiteY9" fmla="*/ 54643 h 407068"/>
              <a:gd name="connsiteX10" fmla="*/ 300037 w 1157287"/>
              <a:gd name="connsiteY10" fmla="*/ 78456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138112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42887 w 1157287"/>
              <a:gd name="connsiteY8" fmla="*/ 45118 h 407068"/>
              <a:gd name="connsiteX9" fmla="*/ 257175 w 1157287"/>
              <a:gd name="connsiteY9" fmla="*/ 54643 h 407068"/>
              <a:gd name="connsiteX10" fmla="*/ 300037 w 1157287"/>
              <a:gd name="connsiteY10" fmla="*/ 78456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9525 h 409575"/>
              <a:gd name="connsiteX1" fmla="*/ 47625 w 1157287"/>
              <a:gd name="connsiteY1" fmla="*/ 4763 h 409575"/>
              <a:gd name="connsiteX2" fmla="*/ 73819 w 1157287"/>
              <a:gd name="connsiteY2" fmla="*/ 4763 h 409575"/>
              <a:gd name="connsiteX3" fmla="*/ 78581 w 1157287"/>
              <a:gd name="connsiteY3" fmla="*/ 9526 h 409575"/>
              <a:gd name="connsiteX4" fmla="*/ 123825 w 1157287"/>
              <a:gd name="connsiteY4" fmla="*/ 9525 h 409575"/>
              <a:gd name="connsiteX5" fmla="*/ 126206 w 1157287"/>
              <a:gd name="connsiteY5" fmla="*/ 0 h 409575"/>
              <a:gd name="connsiteX6" fmla="*/ 171450 w 1157287"/>
              <a:gd name="connsiteY6" fmla="*/ 9525 h 409575"/>
              <a:gd name="connsiteX7" fmla="*/ 200025 w 1157287"/>
              <a:gd name="connsiteY7" fmla="*/ 19050 h 409575"/>
              <a:gd name="connsiteX8" fmla="*/ 242887 w 1157287"/>
              <a:gd name="connsiteY8" fmla="*/ 47625 h 409575"/>
              <a:gd name="connsiteX9" fmla="*/ 257175 w 1157287"/>
              <a:gd name="connsiteY9" fmla="*/ 57150 h 409575"/>
              <a:gd name="connsiteX10" fmla="*/ 300037 w 1157287"/>
              <a:gd name="connsiteY10" fmla="*/ 80963 h 409575"/>
              <a:gd name="connsiteX11" fmla="*/ 328612 w 1157287"/>
              <a:gd name="connsiteY11" fmla="*/ 104775 h 409575"/>
              <a:gd name="connsiteX12" fmla="*/ 342900 w 1157287"/>
              <a:gd name="connsiteY12" fmla="*/ 109538 h 409575"/>
              <a:gd name="connsiteX13" fmla="*/ 376237 w 1157287"/>
              <a:gd name="connsiteY13" fmla="*/ 128588 h 409575"/>
              <a:gd name="connsiteX14" fmla="*/ 404812 w 1157287"/>
              <a:gd name="connsiteY14" fmla="*/ 138113 h 409575"/>
              <a:gd name="connsiteX15" fmla="*/ 438150 w 1157287"/>
              <a:gd name="connsiteY15" fmla="*/ 171450 h 409575"/>
              <a:gd name="connsiteX16" fmla="*/ 452437 w 1157287"/>
              <a:gd name="connsiteY16" fmla="*/ 180975 h 409575"/>
              <a:gd name="connsiteX17" fmla="*/ 528637 w 1157287"/>
              <a:gd name="connsiteY17" fmla="*/ 190500 h 409575"/>
              <a:gd name="connsiteX18" fmla="*/ 542925 w 1157287"/>
              <a:gd name="connsiteY18" fmla="*/ 195263 h 409575"/>
              <a:gd name="connsiteX19" fmla="*/ 819150 w 1157287"/>
              <a:gd name="connsiteY19" fmla="*/ 195263 h 409575"/>
              <a:gd name="connsiteX20" fmla="*/ 876300 w 1157287"/>
              <a:gd name="connsiteY20" fmla="*/ 195263 h 409575"/>
              <a:gd name="connsiteX21" fmla="*/ 900112 w 1157287"/>
              <a:gd name="connsiteY21" fmla="*/ 223838 h 409575"/>
              <a:gd name="connsiteX22" fmla="*/ 942975 w 1157287"/>
              <a:gd name="connsiteY22" fmla="*/ 257175 h 409575"/>
              <a:gd name="connsiteX23" fmla="*/ 971550 w 1157287"/>
              <a:gd name="connsiteY23" fmla="*/ 276225 h 409575"/>
              <a:gd name="connsiteX24" fmla="*/ 1014412 w 1157287"/>
              <a:gd name="connsiteY24" fmla="*/ 295275 h 409575"/>
              <a:gd name="connsiteX25" fmla="*/ 1028700 w 1157287"/>
              <a:gd name="connsiteY25" fmla="*/ 300038 h 409575"/>
              <a:gd name="connsiteX26" fmla="*/ 1057275 w 1157287"/>
              <a:gd name="connsiteY26" fmla="*/ 319088 h 409575"/>
              <a:gd name="connsiteX27" fmla="*/ 1071562 w 1157287"/>
              <a:gd name="connsiteY27" fmla="*/ 328613 h 409575"/>
              <a:gd name="connsiteX28" fmla="*/ 1100137 w 1157287"/>
              <a:gd name="connsiteY28" fmla="*/ 357188 h 409575"/>
              <a:gd name="connsiteX29" fmla="*/ 1114425 w 1157287"/>
              <a:gd name="connsiteY29" fmla="*/ 366713 h 409575"/>
              <a:gd name="connsiteX30" fmla="*/ 1143000 w 1157287"/>
              <a:gd name="connsiteY30" fmla="*/ 390525 h 409575"/>
              <a:gd name="connsiteX31" fmla="*/ 1157287 w 1157287"/>
              <a:gd name="connsiteY31" fmla="*/ 409575 h 409575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42887 w 1157287"/>
              <a:gd name="connsiteY8" fmla="*/ 45118 h 407068"/>
              <a:gd name="connsiteX9" fmla="*/ 257175 w 1157287"/>
              <a:gd name="connsiteY9" fmla="*/ 54643 h 407068"/>
              <a:gd name="connsiteX10" fmla="*/ 300037 w 1157287"/>
              <a:gd name="connsiteY10" fmla="*/ 78456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42887 w 1157287"/>
              <a:gd name="connsiteY8" fmla="*/ 45118 h 407068"/>
              <a:gd name="connsiteX9" fmla="*/ 254794 w 1157287"/>
              <a:gd name="connsiteY9" fmla="*/ 68930 h 407068"/>
              <a:gd name="connsiteX10" fmla="*/ 300037 w 1157287"/>
              <a:gd name="connsiteY10" fmla="*/ 78456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42887 w 1157287"/>
              <a:gd name="connsiteY8" fmla="*/ 45118 h 407068"/>
              <a:gd name="connsiteX9" fmla="*/ 254794 w 1157287"/>
              <a:gd name="connsiteY9" fmla="*/ 68930 h 407068"/>
              <a:gd name="connsiteX10" fmla="*/ 300037 w 1157287"/>
              <a:gd name="connsiteY10" fmla="*/ 78456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42887 w 1157287"/>
              <a:gd name="connsiteY8" fmla="*/ 45118 h 407068"/>
              <a:gd name="connsiteX9" fmla="*/ 271463 w 1157287"/>
              <a:gd name="connsiteY9" fmla="*/ 66548 h 407068"/>
              <a:gd name="connsiteX10" fmla="*/ 300037 w 1157287"/>
              <a:gd name="connsiteY10" fmla="*/ 78456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71463 w 1157287"/>
              <a:gd name="connsiteY9" fmla="*/ 66548 h 407068"/>
              <a:gd name="connsiteX10" fmla="*/ 300037 w 1157287"/>
              <a:gd name="connsiteY10" fmla="*/ 78456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73692 h 407068"/>
              <a:gd name="connsiteX10" fmla="*/ 300037 w 1157287"/>
              <a:gd name="connsiteY10" fmla="*/ 78456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73692 h 407068"/>
              <a:gd name="connsiteX10" fmla="*/ 297656 w 1157287"/>
              <a:gd name="connsiteY10" fmla="*/ 85599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73692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6237 w 1157287"/>
              <a:gd name="connsiteY13" fmla="*/ 126081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78618 w 1157287"/>
              <a:gd name="connsiteY13" fmla="*/ 130844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6712 w 1157287"/>
              <a:gd name="connsiteY13" fmla="*/ 140368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9093 w 1157287"/>
              <a:gd name="connsiteY13" fmla="*/ 130843 h 407068"/>
              <a:gd name="connsiteX14" fmla="*/ 404812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9093 w 1157287"/>
              <a:gd name="connsiteY13" fmla="*/ 130843 h 407068"/>
              <a:gd name="connsiteX14" fmla="*/ 423862 w 1157287"/>
              <a:gd name="connsiteY14" fmla="*/ 147512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9093 w 1157287"/>
              <a:gd name="connsiteY13" fmla="*/ 130843 h 407068"/>
              <a:gd name="connsiteX14" fmla="*/ 383381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819150 w 1157287"/>
              <a:gd name="connsiteY19" fmla="*/ 192756 h 407068"/>
              <a:gd name="connsiteX20" fmla="*/ 876300 w 1157287"/>
              <a:gd name="connsiteY20" fmla="*/ 192756 h 407068"/>
              <a:gd name="connsiteX21" fmla="*/ 900112 w 1157287"/>
              <a:gd name="connsiteY21" fmla="*/ 221331 h 407068"/>
              <a:gd name="connsiteX22" fmla="*/ 942975 w 1157287"/>
              <a:gd name="connsiteY22" fmla="*/ 254668 h 407068"/>
              <a:gd name="connsiteX23" fmla="*/ 971550 w 1157287"/>
              <a:gd name="connsiteY23" fmla="*/ 273718 h 407068"/>
              <a:gd name="connsiteX24" fmla="*/ 1014412 w 1157287"/>
              <a:gd name="connsiteY24" fmla="*/ 292768 h 407068"/>
              <a:gd name="connsiteX25" fmla="*/ 1028700 w 1157287"/>
              <a:gd name="connsiteY25" fmla="*/ 297531 h 407068"/>
              <a:gd name="connsiteX26" fmla="*/ 1057275 w 1157287"/>
              <a:gd name="connsiteY26" fmla="*/ 316581 h 407068"/>
              <a:gd name="connsiteX27" fmla="*/ 1071562 w 1157287"/>
              <a:gd name="connsiteY27" fmla="*/ 326106 h 407068"/>
              <a:gd name="connsiteX28" fmla="*/ 1100137 w 1157287"/>
              <a:gd name="connsiteY28" fmla="*/ 354681 h 407068"/>
              <a:gd name="connsiteX29" fmla="*/ 1114425 w 1157287"/>
              <a:gd name="connsiteY29" fmla="*/ 364206 h 407068"/>
              <a:gd name="connsiteX30" fmla="*/ 1143000 w 1157287"/>
              <a:gd name="connsiteY30" fmla="*/ 388018 h 407068"/>
              <a:gd name="connsiteX31" fmla="*/ 1157287 w 1157287"/>
              <a:gd name="connsiteY31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9093 w 1157287"/>
              <a:gd name="connsiteY13" fmla="*/ 130843 h 407068"/>
              <a:gd name="connsiteX14" fmla="*/ 383381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559593 w 1157287"/>
              <a:gd name="connsiteY19" fmla="*/ 190374 h 407068"/>
              <a:gd name="connsiteX20" fmla="*/ 819150 w 1157287"/>
              <a:gd name="connsiteY20" fmla="*/ 192756 h 407068"/>
              <a:gd name="connsiteX21" fmla="*/ 876300 w 1157287"/>
              <a:gd name="connsiteY21" fmla="*/ 192756 h 407068"/>
              <a:gd name="connsiteX22" fmla="*/ 900112 w 1157287"/>
              <a:gd name="connsiteY22" fmla="*/ 221331 h 407068"/>
              <a:gd name="connsiteX23" fmla="*/ 942975 w 1157287"/>
              <a:gd name="connsiteY23" fmla="*/ 254668 h 407068"/>
              <a:gd name="connsiteX24" fmla="*/ 971550 w 1157287"/>
              <a:gd name="connsiteY24" fmla="*/ 273718 h 407068"/>
              <a:gd name="connsiteX25" fmla="*/ 1014412 w 1157287"/>
              <a:gd name="connsiteY25" fmla="*/ 292768 h 407068"/>
              <a:gd name="connsiteX26" fmla="*/ 1028700 w 1157287"/>
              <a:gd name="connsiteY26" fmla="*/ 297531 h 407068"/>
              <a:gd name="connsiteX27" fmla="*/ 1057275 w 1157287"/>
              <a:gd name="connsiteY27" fmla="*/ 316581 h 407068"/>
              <a:gd name="connsiteX28" fmla="*/ 1071562 w 1157287"/>
              <a:gd name="connsiteY28" fmla="*/ 326106 h 407068"/>
              <a:gd name="connsiteX29" fmla="*/ 1100137 w 1157287"/>
              <a:gd name="connsiteY29" fmla="*/ 354681 h 407068"/>
              <a:gd name="connsiteX30" fmla="*/ 1114425 w 1157287"/>
              <a:gd name="connsiteY30" fmla="*/ 364206 h 407068"/>
              <a:gd name="connsiteX31" fmla="*/ 1143000 w 1157287"/>
              <a:gd name="connsiteY31" fmla="*/ 388018 h 407068"/>
              <a:gd name="connsiteX32" fmla="*/ 1157287 w 1157287"/>
              <a:gd name="connsiteY32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9093 w 1157287"/>
              <a:gd name="connsiteY13" fmla="*/ 130843 h 407068"/>
              <a:gd name="connsiteX14" fmla="*/ 383381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607218 w 1157287"/>
              <a:gd name="connsiteY19" fmla="*/ 187993 h 407068"/>
              <a:gd name="connsiteX20" fmla="*/ 819150 w 1157287"/>
              <a:gd name="connsiteY20" fmla="*/ 192756 h 407068"/>
              <a:gd name="connsiteX21" fmla="*/ 876300 w 1157287"/>
              <a:gd name="connsiteY21" fmla="*/ 192756 h 407068"/>
              <a:gd name="connsiteX22" fmla="*/ 900112 w 1157287"/>
              <a:gd name="connsiteY22" fmla="*/ 221331 h 407068"/>
              <a:gd name="connsiteX23" fmla="*/ 942975 w 1157287"/>
              <a:gd name="connsiteY23" fmla="*/ 254668 h 407068"/>
              <a:gd name="connsiteX24" fmla="*/ 971550 w 1157287"/>
              <a:gd name="connsiteY24" fmla="*/ 273718 h 407068"/>
              <a:gd name="connsiteX25" fmla="*/ 1014412 w 1157287"/>
              <a:gd name="connsiteY25" fmla="*/ 292768 h 407068"/>
              <a:gd name="connsiteX26" fmla="*/ 1028700 w 1157287"/>
              <a:gd name="connsiteY26" fmla="*/ 297531 h 407068"/>
              <a:gd name="connsiteX27" fmla="*/ 1057275 w 1157287"/>
              <a:gd name="connsiteY27" fmla="*/ 316581 h 407068"/>
              <a:gd name="connsiteX28" fmla="*/ 1071562 w 1157287"/>
              <a:gd name="connsiteY28" fmla="*/ 326106 h 407068"/>
              <a:gd name="connsiteX29" fmla="*/ 1100137 w 1157287"/>
              <a:gd name="connsiteY29" fmla="*/ 354681 h 407068"/>
              <a:gd name="connsiteX30" fmla="*/ 1114425 w 1157287"/>
              <a:gd name="connsiteY30" fmla="*/ 364206 h 407068"/>
              <a:gd name="connsiteX31" fmla="*/ 1143000 w 1157287"/>
              <a:gd name="connsiteY31" fmla="*/ 388018 h 407068"/>
              <a:gd name="connsiteX32" fmla="*/ 1157287 w 1157287"/>
              <a:gd name="connsiteY32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9093 w 1157287"/>
              <a:gd name="connsiteY13" fmla="*/ 130843 h 407068"/>
              <a:gd name="connsiteX14" fmla="*/ 383381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607218 w 1157287"/>
              <a:gd name="connsiteY19" fmla="*/ 187993 h 407068"/>
              <a:gd name="connsiteX20" fmla="*/ 821532 w 1157287"/>
              <a:gd name="connsiteY20" fmla="*/ 183231 h 407068"/>
              <a:gd name="connsiteX21" fmla="*/ 876300 w 1157287"/>
              <a:gd name="connsiteY21" fmla="*/ 192756 h 407068"/>
              <a:gd name="connsiteX22" fmla="*/ 900112 w 1157287"/>
              <a:gd name="connsiteY22" fmla="*/ 221331 h 407068"/>
              <a:gd name="connsiteX23" fmla="*/ 942975 w 1157287"/>
              <a:gd name="connsiteY23" fmla="*/ 254668 h 407068"/>
              <a:gd name="connsiteX24" fmla="*/ 971550 w 1157287"/>
              <a:gd name="connsiteY24" fmla="*/ 273718 h 407068"/>
              <a:gd name="connsiteX25" fmla="*/ 1014412 w 1157287"/>
              <a:gd name="connsiteY25" fmla="*/ 292768 h 407068"/>
              <a:gd name="connsiteX26" fmla="*/ 1028700 w 1157287"/>
              <a:gd name="connsiteY26" fmla="*/ 297531 h 407068"/>
              <a:gd name="connsiteX27" fmla="*/ 1057275 w 1157287"/>
              <a:gd name="connsiteY27" fmla="*/ 316581 h 407068"/>
              <a:gd name="connsiteX28" fmla="*/ 1071562 w 1157287"/>
              <a:gd name="connsiteY28" fmla="*/ 326106 h 407068"/>
              <a:gd name="connsiteX29" fmla="*/ 1100137 w 1157287"/>
              <a:gd name="connsiteY29" fmla="*/ 354681 h 407068"/>
              <a:gd name="connsiteX30" fmla="*/ 1114425 w 1157287"/>
              <a:gd name="connsiteY30" fmla="*/ 364206 h 407068"/>
              <a:gd name="connsiteX31" fmla="*/ 1143000 w 1157287"/>
              <a:gd name="connsiteY31" fmla="*/ 388018 h 407068"/>
              <a:gd name="connsiteX32" fmla="*/ 1157287 w 1157287"/>
              <a:gd name="connsiteY32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9093 w 1157287"/>
              <a:gd name="connsiteY13" fmla="*/ 130843 h 407068"/>
              <a:gd name="connsiteX14" fmla="*/ 383381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607218 w 1157287"/>
              <a:gd name="connsiteY19" fmla="*/ 187993 h 407068"/>
              <a:gd name="connsiteX20" fmla="*/ 821532 w 1157287"/>
              <a:gd name="connsiteY20" fmla="*/ 183231 h 407068"/>
              <a:gd name="connsiteX21" fmla="*/ 876300 w 1157287"/>
              <a:gd name="connsiteY21" fmla="*/ 192756 h 407068"/>
              <a:gd name="connsiteX22" fmla="*/ 895349 w 1157287"/>
              <a:gd name="connsiteY22" fmla="*/ 223713 h 407068"/>
              <a:gd name="connsiteX23" fmla="*/ 942975 w 1157287"/>
              <a:gd name="connsiteY23" fmla="*/ 254668 h 407068"/>
              <a:gd name="connsiteX24" fmla="*/ 971550 w 1157287"/>
              <a:gd name="connsiteY24" fmla="*/ 273718 h 407068"/>
              <a:gd name="connsiteX25" fmla="*/ 1014412 w 1157287"/>
              <a:gd name="connsiteY25" fmla="*/ 292768 h 407068"/>
              <a:gd name="connsiteX26" fmla="*/ 1028700 w 1157287"/>
              <a:gd name="connsiteY26" fmla="*/ 297531 h 407068"/>
              <a:gd name="connsiteX27" fmla="*/ 1057275 w 1157287"/>
              <a:gd name="connsiteY27" fmla="*/ 316581 h 407068"/>
              <a:gd name="connsiteX28" fmla="*/ 1071562 w 1157287"/>
              <a:gd name="connsiteY28" fmla="*/ 326106 h 407068"/>
              <a:gd name="connsiteX29" fmla="*/ 1100137 w 1157287"/>
              <a:gd name="connsiteY29" fmla="*/ 354681 h 407068"/>
              <a:gd name="connsiteX30" fmla="*/ 1114425 w 1157287"/>
              <a:gd name="connsiteY30" fmla="*/ 364206 h 407068"/>
              <a:gd name="connsiteX31" fmla="*/ 1143000 w 1157287"/>
              <a:gd name="connsiteY31" fmla="*/ 388018 h 407068"/>
              <a:gd name="connsiteX32" fmla="*/ 1157287 w 1157287"/>
              <a:gd name="connsiteY32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9093 w 1157287"/>
              <a:gd name="connsiteY13" fmla="*/ 130843 h 407068"/>
              <a:gd name="connsiteX14" fmla="*/ 383381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607218 w 1157287"/>
              <a:gd name="connsiteY19" fmla="*/ 187993 h 407068"/>
              <a:gd name="connsiteX20" fmla="*/ 821532 w 1157287"/>
              <a:gd name="connsiteY20" fmla="*/ 183231 h 407068"/>
              <a:gd name="connsiteX21" fmla="*/ 876300 w 1157287"/>
              <a:gd name="connsiteY21" fmla="*/ 192756 h 407068"/>
              <a:gd name="connsiteX22" fmla="*/ 895349 w 1157287"/>
              <a:gd name="connsiteY22" fmla="*/ 223713 h 407068"/>
              <a:gd name="connsiteX23" fmla="*/ 931069 w 1157287"/>
              <a:gd name="connsiteY23" fmla="*/ 261812 h 407068"/>
              <a:gd name="connsiteX24" fmla="*/ 971550 w 1157287"/>
              <a:gd name="connsiteY24" fmla="*/ 273718 h 407068"/>
              <a:gd name="connsiteX25" fmla="*/ 1014412 w 1157287"/>
              <a:gd name="connsiteY25" fmla="*/ 292768 h 407068"/>
              <a:gd name="connsiteX26" fmla="*/ 1028700 w 1157287"/>
              <a:gd name="connsiteY26" fmla="*/ 297531 h 407068"/>
              <a:gd name="connsiteX27" fmla="*/ 1057275 w 1157287"/>
              <a:gd name="connsiteY27" fmla="*/ 316581 h 407068"/>
              <a:gd name="connsiteX28" fmla="*/ 1071562 w 1157287"/>
              <a:gd name="connsiteY28" fmla="*/ 326106 h 407068"/>
              <a:gd name="connsiteX29" fmla="*/ 1100137 w 1157287"/>
              <a:gd name="connsiteY29" fmla="*/ 354681 h 407068"/>
              <a:gd name="connsiteX30" fmla="*/ 1114425 w 1157287"/>
              <a:gd name="connsiteY30" fmla="*/ 364206 h 407068"/>
              <a:gd name="connsiteX31" fmla="*/ 1143000 w 1157287"/>
              <a:gd name="connsiteY31" fmla="*/ 388018 h 407068"/>
              <a:gd name="connsiteX32" fmla="*/ 1157287 w 1157287"/>
              <a:gd name="connsiteY32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9093 w 1157287"/>
              <a:gd name="connsiteY13" fmla="*/ 130843 h 407068"/>
              <a:gd name="connsiteX14" fmla="*/ 383381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607218 w 1157287"/>
              <a:gd name="connsiteY19" fmla="*/ 187993 h 407068"/>
              <a:gd name="connsiteX20" fmla="*/ 821532 w 1157287"/>
              <a:gd name="connsiteY20" fmla="*/ 183231 h 407068"/>
              <a:gd name="connsiteX21" fmla="*/ 876300 w 1157287"/>
              <a:gd name="connsiteY21" fmla="*/ 192756 h 407068"/>
              <a:gd name="connsiteX22" fmla="*/ 895349 w 1157287"/>
              <a:gd name="connsiteY22" fmla="*/ 223713 h 407068"/>
              <a:gd name="connsiteX23" fmla="*/ 931069 w 1157287"/>
              <a:gd name="connsiteY23" fmla="*/ 261812 h 407068"/>
              <a:gd name="connsiteX24" fmla="*/ 971550 w 1157287"/>
              <a:gd name="connsiteY24" fmla="*/ 273718 h 407068"/>
              <a:gd name="connsiteX25" fmla="*/ 1014412 w 1157287"/>
              <a:gd name="connsiteY25" fmla="*/ 292768 h 407068"/>
              <a:gd name="connsiteX26" fmla="*/ 1026319 w 1157287"/>
              <a:gd name="connsiteY26" fmla="*/ 309437 h 407068"/>
              <a:gd name="connsiteX27" fmla="*/ 1057275 w 1157287"/>
              <a:gd name="connsiteY27" fmla="*/ 316581 h 407068"/>
              <a:gd name="connsiteX28" fmla="*/ 1071562 w 1157287"/>
              <a:gd name="connsiteY28" fmla="*/ 326106 h 407068"/>
              <a:gd name="connsiteX29" fmla="*/ 1100137 w 1157287"/>
              <a:gd name="connsiteY29" fmla="*/ 354681 h 407068"/>
              <a:gd name="connsiteX30" fmla="*/ 1114425 w 1157287"/>
              <a:gd name="connsiteY30" fmla="*/ 364206 h 407068"/>
              <a:gd name="connsiteX31" fmla="*/ 1143000 w 1157287"/>
              <a:gd name="connsiteY31" fmla="*/ 388018 h 407068"/>
              <a:gd name="connsiteX32" fmla="*/ 1157287 w 1157287"/>
              <a:gd name="connsiteY32" fmla="*/ 407068 h 407068"/>
              <a:gd name="connsiteX0" fmla="*/ 0 w 1157287"/>
              <a:gd name="connsiteY0" fmla="*/ 7018 h 407068"/>
              <a:gd name="connsiteX1" fmla="*/ 47625 w 1157287"/>
              <a:gd name="connsiteY1" fmla="*/ 2256 h 407068"/>
              <a:gd name="connsiteX2" fmla="*/ 73819 w 1157287"/>
              <a:gd name="connsiteY2" fmla="*/ 2256 h 407068"/>
              <a:gd name="connsiteX3" fmla="*/ 78581 w 1157287"/>
              <a:gd name="connsiteY3" fmla="*/ 7019 h 407068"/>
              <a:gd name="connsiteX4" fmla="*/ 123825 w 1157287"/>
              <a:gd name="connsiteY4" fmla="*/ 7018 h 407068"/>
              <a:gd name="connsiteX5" fmla="*/ 95250 w 1157287"/>
              <a:gd name="connsiteY5" fmla="*/ 2256 h 407068"/>
              <a:gd name="connsiteX6" fmla="*/ 171450 w 1157287"/>
              <a:gd name="connsiteY6" fmla="*/ 7018 h 407068"/>
              <a:gd name="connsiteX7" fmla="*/ 200025 w 1157287"/>
              <a:gd name="connsiteY7" fmla="*/ 16543 h 407068"/>
              <a:gd name="connsiteX8" fmla="*/ 235743 w 1157287"/>
              <a:gd name="connsiteY8" fmla="*/ 49881 h 407068"/>
              <a:gd name="connsiteX9" fmla="*/ 264319 w 1157287"/>
              <a:gd name="connsiteY9" fmla="*/ 66548 h 407068"/>
              <a:gd name="connsiteX10" fmla="*/ 321468 w 1157287"/>
              <a:gd name="connsiteY10" fmla="*/ 95124 h 407068"/>
              <a:gd name="connsiteX11" fmla="*/ 328612 w 1157287"/>
              <a:gd name="connsiteY11" fmla="*/ 102268 h 407068"/>
              <a:gd name="connsiteX12" fmla="*/ 342900 w 1157287"/>
              <a:gd name="connsiteY12" fmla="*/ 107031 h 407068"/>
              <a:gd name="connsiteX13" fmla="*/ 369093 w 1157287"/>
              <a:gd name="connsiteY13" fmla="*/ 130843 h 407068"/>
              <a:gd name="connsiteX14" fmla="*/ 383381 w 1157287"/>
              <a:gd name="connsiteY14" fmla="*/ 135606 h 407068"/>
              <a:gd name="connsiteX15" fmla="*/ 438150 w 1157287"/>
              <a:gd name="connsiteY15" fmla="*/ 168943 h 407068"/>
              <a:gd name="connsiteX16" fmla="*/ 452437 w 1157287"/>
              <a:gd name="connsiteY16" fmla="*/ 178468 h 407068"/>
              <a:gd name="connsiteX17" fmla="*/ 528637 w 1157287"/>
              <a:gd name="connsiteY17" fmla="*/ 187993 h 407068"/>
              <a:gd name="connsiteX18" fmla="*/ 542925 w 1157287"/>
              <a:gd name="connsiteY18" fmla="*/ 192756 h 407068"/>
              <a:gd name="connsiteX19" fmla="*/ 607218 w 1157287"/>
              <a:gd name="connsiteY19" fmla="*/ 187993 h 407068"/>
              <a:gd name="connsiteX20" fmla="*/ 821532 w 1157287"/>
              <a:gd name="connsiteY20" fmla="*/ 183231 h 407068"/>
              <a:gd name="connsiteX21" fmla="*/ 876300 w 1157287"/>
              <a:gd name="connsiteY21" fmla="*/ 192756 h 407068"/>
              <a:gd name="connsiteX22" fmla="*/ 895349 w 1157287"/>
              <a:gd name="connsiteY22" fmla="*/ 223713 h 407068"/>
              <a:gd name="connsiteX23" fmla="*/ 931069 w 1157287"/>
              <a:gd name="connsiteY23" fmla="*/ 261812 h 407068"/>
              <a:gd name="connsiteX24" fmla="*/ 971550 w 1157287"/>
              <a:gd name="connsiteY24" fmla="*/ 273718 h 407068"/>
              <a:gd name="connsiteX25" fmla="*/ 1014412 w 1157287"/>
              <a:gd name="connsiteY25" fmla="*/ 292768 h 407068"/>
              <a:gd name="connsiteX26" fmla="*/ 1026319 w 1157287"/>
              <a:gd name="connsiteY26" fmla="*/ 309437 h 407068"/>
              <a:gd name="connsiteX27" fmla="*/ 1057275 w 1157287"/>
              <a:gd name="connsiteY27" fmla="*/ 316581 h 407068"/>
              <a:gd name="connsiteX28" fmla="*/ 1057275 w 1157287"/>
              <a:gd name="connsiteY28" fmla="*/ 335631 h 407068"/>
              <a:gd name="connsiteX29" fmla="*/ 1100137 w 1157287"/>
              <a:gd name="connsiteY29" fmla="*/ 354681 h 407068"/>
              <a:gd name="connsiteX30" fmla="*/ 1114425 w 1157287"/>
              <a:gd name="connsiteY30" fmla="*/ 364206 h 407068"/>
              <a:gd name="connsiteX31" fmla="*/ 1143000 w 1157287"/>
              <a:gd name="connsiteY31" fmla="*/ 388018 h 407068"/>
              <a:gd name="connsiteX32" fmla="*/ 1157287 w 1157287"/>
              <a:gd name="connsiteY32" fmla="*/ 407068 h 407068"/>
              <a:gd name="connsiteX0" fmla="*/ 0 w 1166812"/>
              <a:gd name="connsiteY0" fmla="*/ 7018 h 418975"/>
              <a:gd name="connsiteX1" fmla="*/ 47625 w 1166812"/>
              <a:gd name="connsiteY1" fmla="*/ 2256 h 418975"/>
              <a:gd name="connsiteX2" fmla="*/ 73819 w 1166812"/>
              <a:gd name="connsiteY2" fmla="*/ 2256 h 418975"/>
              <a:gd name="connsiteX3" fmla="*/ 78581 w 1166812"/>
              <a:gd name="connsiteY3" fmla="*/ 7019 h 418975"/>
              <a:gd name="connsiteX4" fmla="*/ 123825 w 1166812"/>
              <a:gd name="connsiteY4" fmla="*/ 7018 h 418975"/>
              <a:gd name="connsiteX5" fmla="*/ 95250 w 1166812"/>
              <a:gd name="connsiteY5" fmla="*/ 2256 h 418975"/>
              <a:gd name="connsiteX6" fmla="*/ 171450 w 1166812"/>
              <a:gd name="connsiteY6" fmla="*/ 7018 h 418975"/>
              <a:gd name="connsiteX7" fmla="*/ 200025 w 1166812"/>
              <a:gd name="connsiteY7" fmla="*/ 16543 h 418975"/>
              <a:gd name="connsiteX8" fmla="*/ 235743 w 1166812"/>
              <a:gd name="connsiteY8" fmla="*/ 49881 h 418975"/>
              <a:gd name="connsiteX9" fmla="*/ 264319 w 1166812"/>
              <a:gd name="connsiteY9" fmla="*/ 66548 h 418975"/>
              <a:gd name="connsiteX10" fmla="*/ 321468 w 1166812"/>
              <a:gd name="connsiteY10" fmla="*/ 95124 h 418975"/>
              <a:gd name="connsiteX11" fmla="*/ 328612 w 1166812"/>
              <a:gd name="connsiteY11" fmla="*/ 102268 h 418975"/>
              <a:gd name="connsiteX12" fmla="*/ 342900 w 1166812"/>
              <a:gd name="connsiteY12" fmla="*/ 107031 h 418975"/>
              <a:gd name="connsiteX13" fmla="*/ 369093 w 1166812"/>
              <a:gd name="connsiteY13" fmla="*/ 130843 h 418975"/>
              <a:gd name="connsiteX14" fmla="*/ 383381 w 1166812"/>
              <a:gd name="connsiteY14" fmla="*/ 135606 h 418975"/>
              <a:gd name="connsiteX15" fmla="*/ 438150 w 1166812"/>
              <a:gd name="connsiteY15" fmla="*/ 168943 h 418975"/>
              <a:gd name="connsiteX16" fmla="*/ 452437 w 1166812"/>
              <a:gd name="connsiteY16" fmla="*/ 178468 h 418975"/>
              <a:gd name="connsiteX17" fmla="*/ 528637 w 1166812"/>
              <a:gd name="connsiteY17" fmla="*/ 187993 h 418975"/>
              <a:gd name="connsiteX18" fmla="*/ 542925 w 1166812"/>
              <a:gd name="connsiteY18" fmla="*/ 192756 h 418975"/>
              <a:gd name="connsiteX19" fmla="*/ 607218 w 1166812"/>
              <a:gd name="connsiteY19" fmla="*/ 187993 h 418975"/>
              <a:gd name="connsiteX20" fmla="*/ 821532 w 1166812"/>
              <a:gd name="connsiteY20" fmla="*/ 183231 h 418975"/>
              <a:gd name="connsiteX21" fmla="*/ 876300 w 1166812"/>
              <a:gd name="connsiteY21" fmla="*/ 192756 h 418975"/>
              <a:gd name="connsiteX22" fmla="*/ 895349 w 1166812"/>
              <a:gd name="connsiteY22" fmla="*/ 223713 h 418975"/>
              <a:gd name="connsiteX23" fmla="*/ 931069 w 1166812"/>
              <a:gd name="connsiteY23" fmla="*/ 261812 h 418975"/>
              <a:gd name="connsiteX24" fmla="*/ 971550 w 1166812"/>
              <a:gd name="connsiteY24" fmla="*/ 273718 h 418975"/>
              <a:gd name="connsiteX25" fmla="*/ 1014412 w 1166812"/>
              <a:gd name="connsiteY25" fmla="*/ 292768 h 418975"/>
              <a:gd name="connsiteX26" fmla="*/ 1026319 w 1166812"/>
              <a:gd name="connsiteY26" fmla="*/ 309437 h 418975"/>
              <a:gd name="connsiteX27" fmla="*/ 1057275 w 1166812"/>
              <a:gd name="connsiteY27" fmla="*/ 316581 h 418975"/>
              <a:gd name="connsiteX28" fmla="*/ 1057275 w 1166812"/>
              <a:gd name="connsiteY28" fmla="*/ 335631 h 418975"/>
              <a:gd name="connsiteX29" fmla="*/ 1100137 w 1166812"/>
              <a:gd name="connsiteY29" fmla="*/ 354681 h 418975"/>
              <a:gd name="connsiteX30" fmla="*/ 1114425 w 1166812"/>
              <a:gd name="connsiteY30" fmla="*/ 364206 h 418975"/>
              <a:gd name="connsiteX31" fmla="*/ 1143000 w 1166812"/>
              <a:gd name="connsiteY31" fmla="*/ 388018 h 418975"/>
              <a:gd name="connsiteX32" fmla="*/ 1166812 w 1166812"/>
              <a:gd name="connsiteY32" fmla="*/ 418975 h 418975"/>
              <a:gd name="connsiteX0" fmla="*/ 0 w 1166812"/>
              <a:gd name="connsiteY0" fmla="*/ 7018 h 418975"/>
              <a:gd name="connsiteX1" fmla="*/ 47625 w 1166812"/>
              <a:gd name="connsiteY1" fmla="*/ 2256 h 418975"/>
              <a:gd name="connsiteX2" fmla="*/ 73819 w 1166812"/>
              <a:gd name="connsiteY2" fmla="*/ 2256 h 418975"/>
              <a:gd name="connsiteX3" fmla="*/ 78581 w 1166812"/>
              <a:gd name="connsiteY3" fmla="*/ 7019 h 418975"/>
              <a:gd name="connsiteX4" fmla="*/ 123825 w 1166812"/>
              <a:gd name="connsiteY4" fmla="*/ 7018 h 418975"/>
              <a:gd name="connsiteX5" fmla="*/ 95250 w 1166812"/>
              <a:gd name="connsiteY5" fmla="*/ 2256 h 418975"/>
              <a:gd name="connsiteX6" fmla="*/ 171450 w 1166812"/>
              <a:gd name="connsiteY6" fmla="*/ 7018 h 418975"/>
              <a:gd name="connsiteX7" fmla="*/ 200025 w 1166812"/>
              <a:gd name="connsiteY7" fmla="*/ 16543 h 418975"/>
              <a:gd name="connsiteX8" fmla="*/ 235743 w 1166812"/>
              <a:gd name="connsiteY8" fmla="*/ 49881 h 418975"/>
              <a:gd name="connsiteX9" fmla="*/ 264319 w 1166812"/>
              <a:gd name="connsiteY9" fmla="*/ 66548 h 418975"/>
              <a:gd name="connsiteX10" fmla="*/ 321468 w 1166812"/>
              <a:gd name="connsiteY10" fmla="*/ 95124 h 418975"/>
              <a:gd name="connsiteX11" fmla="*/ 328612 w 1166812"/>
              <a:gd name="connsiteY11" fmla="*/ 102268 h 418975"/>
              <a:gd name="connsiteX12" fmla="*/ 342900 w 1166812"/>
              <a:gd name="connsiteY12" fmla="*/ 107031 h 418975"/>
              <a:gd name="connsiteX13" fmla="*/ 369093 w 1166812"/>
              <a:gd name="connsiteY13" fmla="*/ 130843 h 418975"/>
              <a:gd name="connsiteX14" fmla="*/ 383381 w 1166812"/>
              <a:gd name="connsiteY14" fmla="*/ 135606 h 418975"/>
              <a:gd name="connsiteX15" fmla="*/ 438150 w 1166812"/>
              <a:gd name="connsiteY15" fmla="*/ 168943 h 418975"/>
              <a:gd name="connsiteX16" fmla="*/ 452437 w 1166812"/>
              <a:gd name="connsiteY16" fmla="*/ 178468 h 418975"/>
              <a:gd name="connsiteX17" fmla="*/ 528637 w 1166812"/>
              <a:gd name="connsiteY17" fmla="*/ 187993 h 418975"/>
              <a:gd name="connsiteX18" fmla="*/ 542925 w 1166812"/>
              <a:gd name="connsiteY18" fmla="*/ 192756 h 418975"/>
              <a:gd name="connsiteX19" fmla="*/ 607218 w 1166812"/>
              <a:gd name="connsiteY19" fmla="*/ 187993 h 418975"/>
              <a:gd name="connsiteX20" fmla="*/ 821532 w 1166812"/>
              <a:gd name="connsiteY20" fmla="*/ 183231 h 418975"/>
              <a:gd name="connsiteX21" fmla="*/ 876300 w 1166812"/>
              <a:gd name="connsiteY21" fmla="*/ 192756 h 418975"/>
              <a:gd name="connsiteX22" fmla="*/ 895349 w 1166812"/>
              <a:gd name="connsiteY22" fmla="*/ 223713 h 418975"/>
              <a:gd name="connsiteX23" fmla="*/ 931069 w 1166812"/>
              <a:gd name="connsiteY23" fmla="*/ 261812 h 418975"/>
              <a:gd name="connsiteX24" fmla="*/ 971550 w 1166812"/>
              <a:gd name="connsiteY24" fmla="*/ 273718 h 418975"/>
              <a:gd name="connsiteX25" fmla="*/ 1014412 w 1166812"/>
              <a:gd name="connsiteY25" fmla="*/ 292768 h 418975"/>
              <a:gd name="connsiteX26" fmla="*/ 1026319 w 1166812"/>
              <a:gd name="connsiteY26" fmla="*/ 309437 h 418975"/>
              <a:gd name="connsiteX27" fmla="*/ 1057275 w 1166812"/>
              <a:gd name="connsiteY27" fmla="*/ 316581 h 418975"/>
              <a:gd name="connsiteX28" fmla="*/ 1057275 w 1166812"/>
              <a:gd name="connsiteY28" fmla="*/ 335631 h 418975"/>
              <a:gd name="connsiteX29" fmla="*/ 1100137 w 1166812"/>
              <a:gd name="connsiteY29" fmla="*/ 354681 h 418975"/>
              <a:gd name="connsiteX30" fmla="*/ 1104900 w 1166812"/>
              <a:gd name="connsiteY30" fmla="*/ 366587 h 418975"/>
              <a:gd name="connsiteX31" fmla="*/ 1143000 w 1166812"/>
              <a:gd name="connsiteY31" fmla="*/ 388018 h 418975"/>
              <a:gd name="connsiteX32" fmla="*/ 1166812 w 1166812"/>
              <a:gd name="connsiteY32" fmla="*/ 418975 h 418975"/>
              <a:gd name="connsiteX0" fmla="*/ 0 w 1166812"/>
              <a:gd name="connsiteY0" fmla="*/ 7018 h 418975"/>
              <a:gd name="connsiteX1" fmla="*/ 47625 w 1166812"/>
              <a:gd name="connsiteY1" fmla="*/ 2256 h 418975"/>
              <a:gd name="connsiteX2" fmla="*/ 73819 w 1166812"/>
              <a:gd name="connsiteY2" fmla="*/ 2256 h 418975"/>
              <a:gd name="connsiteX3" fmla="*/ 78581 w 1166812"/>
              <a:gd name="connsiteY3" fmla="*/ 7019 h 418975"/>
              <a:gd name="connsiteX4" fmla="*/ 123825 w 1166812"/>
              <a:gd name="connsiteY4" fmla="*/ 7018 h 418975"/>
              <a:gd name="connsiteX5" fmla="*/ 95250 w 1166812"/>
              <a:gd name="connsiteY5" fmla="*/ 2256 h 418975"/>
              <a:gd name="connsiteX6" fmla="*/ 171450 w 1166812"/>
              <a:gd name="connsiteY6" fmla="*/ 7018 h 418975"/>
              <a:gd name="connsiteX7" fmla="*/ 200025 w 1166812"/>
              <a:gd name="connsiteY7" fmla="*/ 16543 h 418975"/>
              <a:gd name="connsiteX8" fmla="*/ 235743 w 1166812"/>
              <a:gd name="connsiteY8" fmla="*/ 49881 h 418975"/>
              <a:gd name="connsiteX9" fmla="*/ 264319 w 1166812"/>
              <a:gd name="connsiteY9" fmla="*/ 66548 h 418975"/>
              <a:gd name="connsiteX10" fmla="*/ 321468 w 1166812"/>
              <a:gd name="connsiteY10" fmla="*/ 95124 h 418975"/>
              <a:gd name="connsiteX11" fmla="*/ 328612 w 1166812"/>
              <a:gd name="connsiteY11" fmla="*/ 102268 h 418975"/>
              <a:gd name="connsiteX12" fmla="*/ 342900 w 1166812"/>
              <a:gd name="connsiteY12" fmla="*/ 107031 h 418975"/>
              <a:gd name="connsiteX13" fmla="*/ 369093 w 1166812"/>
              <a:gd name="connsiteY13" fmla="*/ 130843 h 418975"/>
              <a:gd name="connsiteX14" fmla="*/ 383381 w 1166812"/>
              <a:gd name="connsiteY14" fmla="*/ 135606 h 418975"/>
              <a:gd name="connsiteX15" fmla="*/ 438150 w 1166812"/>
              <a:gd name="connsiteY15" fmla="*/ 168943 h 418975"/>
              <a:gd name="connsiteX16" fmla="*/ 452437 w 1166812"/>
              <a:gd name="connsiteY16" fmla="*/ 178468 h 418975"/>
              <a:gd name="connsiteX17" fmla="*/ 528637 w 1166812"/>
              <a:gd name="connsiteY17" fmla="*/ 187993 h 418975"/>
              <a:gd name="connsiteX18" fmla="*/ 542925 w 1166812"/>
              <a:gd name="connsiteY18" fmla="*/ 192756 h 418975"/>
              <a:gd name="connsiteX19" fmla="*/ 607218 w 1166812"/>
              <a:gd name="connsiteY19" fmla="*/ 187993 h 418975"/>
              <a:gd name="connsiteX20" fmla="*/ 721517 w 1166812"/>
              <a:gd name="connsiteY20" fmla="*/ 180849 h 418975"/>
              <a:gd name="connsiteX21" fmla="*/ 821532 w 1166812"/>
              <a:gd name="connsiteY21" fmla="*/ 183231 h 418975"/>
              <a:gd name="connsiteX22" fmla="*/ 876300 w 1166812"/>
              <a:gd name="connsiteY22" fmla="*/ 192756 h 418975"/>
              <a:gd name="connsiteX23" fmla="*/ 895349 w 1166812"/>
              <a:gd name="connsiteY23" fmla="*/ 223713 h 418975"/>
              <a:gd name="connsiteX24" fmla="*/ 931069 w 1166812"/>
              <a:gd name="connsiteY24" fmla="*/ 261812 h 418975"/>
              <a:gd name="connsiteX25" fmla="*/ 971550 w 1166812"/>
              <a:gd name="connsiteY25" fmla="*/ 273718 h 418975"/>
              <a:gd name="connsiteX26" fmla="*/ 1014412 w 1166812"/>
              <a:gd name="connsiteY26" fmla="*/ 292768 h 418975"/>
              <a:gd name="connsiteX27" fmla="*/ 1026319 w 1166812"/>
              <a:gd name="connsiteY27" fmla="*/ 309437 h 418975"/>
              <a:gd name="connsiteX28" fmla="*/ 1057275 w 1166812"/>
              <a:gd name="connsiteY28" fmla="*/ 316581 h 418975"/>
              <a:gd name="connsiteX29" fmla="*/ 1057275 w 1166812"/>
              <a:gd name="connsiteY29" fmla="*/ 335631 h 418975"/>
              <a:gd name="connsiteX30" fmla="*/ 1100137 w 1166812"/>
              <a:gd name="connsiteY30" fmla="*/ 354681 h 418975"/>
              <a:gd name="connsiteX31" fmla="*/ 1104900 w 1166812"/>
              <a:gd name="connsiteY31" fmla="*/ 366587 h 418975"/>
              <a:gd name="connsiteX32" fmla="*/ 1143000 w 1166812"/>
              <a:gd name="connsiteY32" fmla="*/ 388018 h 418975"/>
              <a:gd name="connsiteX33" fmla="*/ 1166812 w 1166812"/>
              <a:gd name="connsiteY33" fmla="*/ 418975 h 418975"/>
              <a:gd name="connsiteX0" fmla="*/ 0 w 1166812"/>
              <a:gd name="connsiteY0" fmla="*/ 7018 h 418975"/>
              <a:gd name="connsiteX1" fmla="*/ 47625 w 1166812"/>
              <a:gd name="connsiteY1" fmla="*/ 2256 h 418975"/>
              <a:gd name="connsiteX2" fmla="*/ 73819 w 1166812"/>
              <a:gd name="connsiteY2" fmla="*/ 2256 h 418975"/>
              <a:gd name="connsiteX3" fmla="*/ 78581 w 1166812"/>
              <a:gd name="connsiteY3" fmla="*/ 7019 h 418975"/>
              <a:gd name="connsiteX4" fmla="*/ 123825 w 1166812"/>
              <a:gd name="connsiteY4" fmla="*/ 7018 h 418975"/>
              <a:gd name="connsiteX5" fmla="*/ 95250 w 1166812"/>
              <a:gd name="connsiteY5" fmla="*/ 2256 h 418975"/>
              <a:gd name="connsiteX6" fmla="*/ 171450 w 1166812"/>
              <a:gd name="connsiteY6" fmla="*/ 7018 h 418975"/>
              <a:gd name="connsiteX7" fmla="*/ 200025 w 1166812"/>
              <a:gd name="connsiteY7" fmla="*/ 16543 h 418975"/>
              <a:gd name="connsiteX8" fmla="*/ 235743 w 1166812"/>
              <a:gd name="connsiteY8" fmla="*/ 49881 h 418975"/>
              <a:gd name="connsiteX9" fmla="*/ 264319 w 1166812"/>
              <a:gd name="connsiteY9" fmla="*/ 66548 h 418975"/>
              <a:gd name="connsiteX10" fmla="*/ 321468 w 1166812"/>
              <a:gd name="connsiteY10" fmla="*/ 95124 h 418975"/>
              <a:gd name="connsiteX11" fmla="*/ 328612 w 1166812"/>
              <a:gd name="connsiteY11" fmla="*/ 102268 h 418975"/>
              <a:gd name="connsiteX12" fmla="*/ 342900 w 1166812"/>
              <a:gd name="connsiteY12" fmla="*/ 107031 h 418975"/>
              <a:gd name="connsiteX13" fmla="*/ 369093 w 1166812"/>
              <a:gd name="connsiteY13" fmla="*/ 130843 h 418975"/>
              <a:gd name="connsiteX14" fmla="*/ 383381 w 1166812"/>
              <a:gd name="connsiteY14" fmla="*/ 135606 h 418975"/>
              <a:gd name="connsiteX15" fmla="*/ 438150 w 1166812"/>
              <a:gd name="connsiteY15" fmla="*/ 168943 h 418975"/>
              <a:gd name="connsiteX16" fmla="*/ 452437 w 1166812"/>
              <a:gd name="connsiteY16" fmla="*/ 178468 h 418975"/>
              <a:gd name="connsiteX17" fmla="*/ 528637 w 1166812"/>
              <a:gd name="connsiteY17" fmla="*/ 187993 h 418975"/>
              <a:gd name="connsiteX18" fmla="*/ 542925 w 1166812"/>
              <a:gd name="connsiteY18" fmla="*/ 192756 h 418975"/>
              <a:gd name="connsiteX19" fmla="*/ 607218 w 1166812"/>
              <a:gd name="connsiteY19" fmla="*/ 187993 h 418975"/>
              <a:gd name="connsiteX20" fmla="*/ 685798 w 1166812"/>
              <a:gd name="connsiteY20" fmla="*/ 190374 h 418975"/>
              <a:gd name="connsiteX21" fmla="*/ 821532 w 1166812"/>
              <a:gd name="connsiteY21" fmla="*/ 183231 h 418975"/>
              <a:gd name="connsiteX22" fmla="*/ 876300 w 1166812"/>
              <a:gd name="connsiteY22" fmla="*/ 192756 h 418975"/>
              <a:gd name="connsiteX23" fmla="*/ 895349 w 1166812"/>
              <a:gd name="connsiteY23" fmla="*/ 223713 h 418975"/>
              <a:gd name="connsiteX24" fmla="*/ 931069 w 1166812"/>
              <a:gd name="connsiteY24" fmla="*/ 261812 h 418975"/>
              <a:gd name="connsiteX25" fmla="*/ 971550 w 1166812"/>
              <a:gd name="connsiteY25" fmla="*/ 273718 h 418975"/>
              <a:gd name="connsiteX26" fmla="*/ 1014412 w 1166812"/>
              <a:gd name="connsiteY26" fmla="*/ 292768 h 418975"/>
              <a:gd name="connsiteX27" fmla="*/ 1026319 w 1166812"/>
              <a:gd name="connsiteY27" fmla="*/ 309437 h 418975"/>
              <a:gd name="connsiteX28" fmla="*/ 1057275 w 1166812"/>
              <a:gd name="connsiteY28" fmla="*/ 316581 h 418975"/>
              <a:gd name="connsiteX29" fmla="*/ 1057275 w 1166812"/>
              <a:gd name="connsiteY29" fmla="*/ 335631 h 418975"/>
              <a:gd name="connsiteX30" fmla="*/ 1100137 w 1166812"/>
              <a:gd name="connsiteY30" fmla="*/ 354681 h 418975"/>
              <a:gd name="connsiteX31" fmla="*/ 1104900 w 1166812"/>
              <a:gd name="connsiteY31" fmla="*/ 366587 h 418975"/>
              <a:gd name="connsiteX32" fmla="*/ 1143000 w 1166812"/>
              <a:gd name="connsiteY32" fmla="*/ 388018 h 418975"/>
              <a:gd name="connsiteX33" fmla="*/ 1166812 w 1166812"/>
              <a:gd name="connsiteY33" fmla="*/ 418975 h 418975"/>
              <a:gd name="connsiteX0" fmla="*/ 0 w 1166812"/>
              <a:gd name="connsiteY0" fmla="*/ 7018 h 418975"/>
              <a:gd name="connsiteX1" fmla="*/ 47625 w 1166812"/>
              <a:gd name="connsiteY1" fmla="*/ 2256 h 418975"/>
              <a:gd name="connsiteX2" fmla="*/ 73819 w 1166812"/>
              <a:gd name="connsiteY2" fmla="*/ 2256 h 418975"/>
              <a:gd name="connsiteX3" fmla="*/ 78581 w 1166812"/>
              <a:gd name="connsiteY3" fmla="*/ 7019 h 418975"/>
              <a:gd name="connsiteX4" fmla="*/ 123825 w 1166812"/>
              <a:gd name="connsiteY4" fmla="*/ 7018 h 418975"/>
              <a:gd name="connsiteX5" fmla="*/ 95250 w 1166812"/>
              <a:gd name="connsiteY5" fmla="*/ 2256 h 418975"/>
              <a:gd name="connsiteX6" fmla="*/ 171450 w 1166812"/>
              <a:gd name="connsiteY6" fmla="*/ 7018 h 418975"/>
              <a:gd name="connsiteX7" fmla="*/ 200025 w 1166812"/>
              <a:gd name="connsiteY7" fmla="*/ 16543 h 418975"/>
              <a:gd name="connsiteX8" fmla="*/ 235743 w 1166812"/>
              <a:gd name="connsiteY8" fmla="*/ 49881 h 418975"/>
              <a:gd name="connsiteX9" fmla="*/ 271463 w 1166812"/>
              <a:gd name="connsiteY9" fmla="*/ 73692 h 418975"/>
              <a:gd name="connsiteX10" fmla="*/ 321468 w 1166812"/>
              <a:gd name="connsiteY10" fmla="*/ 95124 h 418975"/>
              <a:gd name="connsiteX11" fmla="*/ 328612 w 1166812"/>
              <a:gd name="connsiteY11" fmla="*/ 102268 h 418975"/>
              <a:gd name="connsiteX12" fmla="*/ 342900 w 1166812"/>
              <a:gd name="connsiteY12" fmla="*/ 107031 h 418975"/>
              <a:gd name="connsiteX13" fmla="*/ 369093 w 1166812"/>
              <a:gd name="connsiteY13" fmla="*/ 130843 h 418975"/>
              <a:gd name="connsiteX14" fmla="*/ 383381 w 1166812"/>
              <a:gd name="connsiteY14" fmla="*/ 135606 h 418975"/>
              <a:gd name="connsiteX15" fmla="*/ 438150 w 1166812"/>
              <a:gd name="connsiteY15" fmla="*/ 168943 h 418975"/>
              <a:gd name="connsiteX16" fmla="*/ 452437 w 1166812"/>
              <a:gd name="connsiteY16" fmla="*/ 178468 h 418975"/>
              <a:gd name="connsiteX17" fmla="*/ 528637 w 1166812"/>
              <a:gd name="connsiteY17" fmla="*/ 187993 h 418975"/>
              <a:gd name="connsiteX18" fmla="*/ 542925 w 1166812"/>
              <a:gd name="connsiteY18" fmla="*/ 192756 h 418975"/>
              <a:gd name="connsiteX19" fmla="*/ 607218 w 1166812"/>
              <a:gd name="connsiteY19" fmla="*/ 187993 h 418975"/>
              <a:gd name="connsiteX20" fmla="*/ 685798 w 1166812"/>
              <a:gd name="connsiteY20" fmla="*/ 190374 h 418975"/>
              <a:gd name="connsiteX21" fmla="*/ 821532 w 1166812"/>
              <a:gd name="connsiteY21" fmla="*/ 183231 h 418975"/>
              <a:gd name="connsiteX22" fmla="*/ 876300 w 1166812"/>
              <a:gd name="connsiteY22" fmla="*/ 192756 h 418975"/>
              <a:gd name="connsiteX23" fmla="*/ 895349 w 1166812"/>
              <a:gd name="connsiteY23" fmla="*/ 223713 h 418975"/>
              <a:gd name="connsiteX24" fmla="*/ 931069 w 1166812"/>
              <a:gd name="connsiteY24" fmla="*/ 261812 h 418975"/>
              <a:gd name="connsiteX25" fmla="*/ 971550 w 1166812"/>
              <a:gd name="connsiteY25" fmla="*/ 273718 h 418975"/>
              <a:gd name="connsiteX26" fmla="*/ 1014412 w 1166812"/>
              <a:gd name="connsiteY26" fmla="*/ 292768 h 418975"/>
              <a:gd name="connsiteX27" fmla="*/ 1026319 w 1166812"/>
              <a:gd name="connsiteY27" fmla="*/ 309437 h 418975"/>
              <a:gd name="connsiteX28" fmla="*/ 1057275 w 1166812"/>
              <a:gd name="connsiteY28" fmla="*/ 316581 h 418975"/>
              <a:gd name="connsiteX29" fmla="*/ 1057275 w 1166812"/>
              <a:gd name="connsiteY29" fmla="*/ 335631 h 418975"/>
              <a:gd name="connsiteX30" fmla="*/ 1100137 w 1166812"/>
              <a:gd name="connsiteY30" fmla="*/ 354681 h 418975"/>
              <a:gd name="connsiteX31" fmla="*/ 1104900 w 1166812"/>
              <a:gd name="connsiteY31" fmla="*/ 366587 h 418975"/>
              <a:gd name="connsiteX32" fmla="*/ 1143000 w 1166812"/>
              <a:gd name="connsiteY32" fmla="*/ 388018 h 418975"/>
              <a:gd name="connsiteX33" fmla="*/ 1166812 w 1166812"/>
              <a:gd name="connsiteY33" fmla="*/ 418975 h 4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66812" h="418975">
                <a:moveTo>
                  <a:pt x="0" y="7018"/>
                </a:moveTo>
                <a:cubicBezTo>
                  <a:pt x="15875" y="8606"/>
                  <a:pt x="31831" y="0"/>
                  <a:pt x="47625" y="2256"/>
                </a:cubicBezTo>
                <a:cubicBezTo>
                  <a:pt x="54105" y="3182"/>
                  <a:pt x="67274" y="2256"/>
                  <a:pt x="73819" y="2256"/>
                </a:cubicBezTo>
                <a:cubicBezTo>
                  <a:pt x="86618" y="2256"/>
                  <a:pt x="65881" y="8606"/>
                  <a:pt x="78581" y="7019"/>
                </a:cubicBezTo>
                <a:cubicBezTo>
                  <a:pt x="84931" y="5431"/>
                  <a:pt x="117531" y="8816"/>
                  <a:pt x="123825" y="7018"/>
                </a:cubicBezTo>
                <a:cubicBezTo>
                  <a:pt x="128652" y="5639"/>
                  <a:pt x="90230" y="2256"/>
                  <a:pt x="95250" y="2256"/>
                </a:cubicBezTo>
                <a:cubicBezTo>
                  <a:pt x="106475" y="2256"/>
                  <a:pt x="160337" y="5431"/>
                  <a:pt x="171450" y="7018"/>
                </a:cubicBezTo>
                <a:cubicBezTo>
                  <a:pt x="180975" y="10193"/>
                  <a:pt x="191671" y="10974"/>
                  <a:pt x="200025" y="16543"/>
                </a:cubicBezTo>
                <a:lnTo>
                  <a:pt x="235743" y="49881"/>
                </a:lnTo>
                <a:cubicBezTo>
                  <a:pt x="240506" y="53056"/>
                  <a:pt x="266033" y="71882"/>
                  <a:pt x="271463" y="73692"/>
                </a:cubicBezTo>
                <a:cubicBezTo>
                  <a:pt x="294191" y="89207"/>
                  <a:pt x="305091" y="78749"/>
                  <a:pt x="321468" y="95124"/>
                </a:cubicBezTo>
                <a:cubicBezTo>
                  <a:pt x="332000" y="105655"/>
                  <a:pt x="315353" y="95638"/>
                  <a:pt x="328612" y="102268"/>
                </a:cubicBezTo>
                <a:cubicBezTo>
                  <a:pt x="333102" y="104513"/>
                  <a:pt x="338137" y="105443"/>
                  <a:pt x="342900" y="107031"/>
                </a:cubicBezTo>
                <a:cubicBezTo>
                  <a:pt x="363695" y="127826"/>
                  <a:pt x="341682" y="122620"/>
                  <a:pt x="369093" y="130843"/>
                </a:cubicBezTo>
                <a:lnTo>
                  <a:pt x="383381" y="135606"/>
                </a:lnTo>
                <a:cubicBezTo>
                  <a:pt x="391765" y="160753"/>
                  <a:pt x="405398" y="147108"/>
                  <a:pt x="438150" y="168943"/>
                </a:cubicBezTo>
                <a:cubicBezTo>
                  <a:pt x="442912" y="172118"/>
                  <a:pt x="447007" y="176658"/>
                  <a:pt x="452437" y="178468"/>
                </a:cubicBezTo>
                <a:cubicBezTo>
                  <a:pt x="486361" y="189777"/>
                  <a:pt x="461719" y="182846"/>
                  <a:pt x="528637" y="187993"/>
                </a:cubicBezTo>
                <a:cubicBezTo>
                  <a:pt x="533400" y="189581"/>
                  <a:pt x="538055" y="191538"/>
                  <a:pt x="542925" y="192756"/>
                </a:cubicBezTo>
                <a:cubicBezTo>
                  <a:pt x="548084" y="193153"/>
                  <a:pt x="561181" y="187993"/>
                  <a:pt x="607218" y="187993"/>
                </a:cubicBezTo>
                <a:lnTo>
                  <a:pt x="685798" y="190374"/>
                </a:lnTo>
                <a:lnTo>
                  <a:pt x="821532" y="183231"/>
                </a:lnTo>
                <a:cubicBezTo>
                  <a:pt x="837731" y="181206"/>
                  <a:pt x="859355" y="183073"/>
                  <a:pt x="876300" y="192756"/>
                </a:cubicBezTo>
                <a:cubicBezTo>
                  <a:pt x="889582" y="200346"/>
                  <a:pt x="886382" y="212953"/>
                  <a:pt x="895349" y="223713"/>
                </a:cubicBezTo>
                <a:cubicBezTo>
                  <a:pt x="928872" y="263939"/>
                  <a:pt x="877956" y="208696"/>
                  <a:pt x="931069" y="261812"/>
                </a:cubicBezTo>
                <a:cubicBezTo>
                  <a:pt x="948906" y="279650"/>
                  <a:pt x="950872" y="266826"/>
                  <a:pt x="971550" y="273718"/>
                </a:cubicBezTo>
                <a:cubicBezTo>
                  <a:pt x="994191" y="288813"/>
                  <a:pt x="980406" y="281432"/>
                  <a:pt x="1014412" y="292768"/>
                </a:cubicBezTo>
                <a:cubicBezTo>
                  <a:pt x="1019175" y="294356"/>
                  <a:pt x="1022142" y="306652"/>
                  <a:pt x="1026319" y="309437"/>
                </a:cubicBezTo>
                <a:lnTo>
                  <a:pt x="1057275" y="316581"/>
                </a:lnTo>
                <a:cubicBezTo>
                  <a:pt x="1062037" y="319756"/>
                  <a:pt x="1053228" y="331584"/>
                  <a:pt x="1057275" y="335631"/>
                </a:cubicBezTo>
                <a:cubicBezTo>
                  <a:pt x="1066800" y="345156"/>
                  <a:pt x="1088929" y="347209"/>
                  <a:pt x="1100137" y="354681"/>
                </a:cubicBezTo>
                <a:cubicBezTo>
                  <a:pt x="1104900" y="357856"/>
                  <a:pt x="1100503" y="362923"/>
                  <a:pt x="1104900" y="366587"/>
                </a:cubicBezTo>
                <a:cubicBezTo>
                  <a:pt x="1141570" y="397145"/>
                  <a:pt x="1107525" y="364369"/>
                  <a:pt x="1143000" y="388018"/>
                </a:cubicBezTo>
                <a:cubicBezTo>
                  <a:pt x="1153770" y="404174"/>
                  <a:pt x="1158003" y="410166"/>
                  <a:pt x="1166812" y="418975"/>
                </a:cubicBezTo>
              </a:path>
            </a:pathLst>
          </a:cu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21677" y="325972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CFS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00200" y="2438400"/>
            <a:ext cx="0" cy="2209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0200" y="4648200"/>
            <a:ext cx="6705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4724400"/>
            <a:ext cx="721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30-Sep                  30-Oct                   30-Nov                    30-Dec                   30-Jan  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146241" y="185902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Keswick Reservoir Release</a:t>
            </a:r>
          </a:p>
          <a:p>
            <a:pPr algn="ctr"/>
            <a:r>
              <a:rPr lang="en-US" dirty="0" smtClean="0"/>
              <a:t>Fall 2009 – Winter 2010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3733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3,250</a:t>
            </a:r>
            <a:endParaRPr lang="en-US" sz="1600" dirty="0"/>
          </a:p>
        </p:txBody>
      </p:sp>
      <p:sp>
        <p:nvSpPr>
          <p:cNvPr id="22" name="Down Arrow 21"/>
          <p:cNvSpPr/>
          <p:nvPr/>
        </p:nvSpPr>
        <p:spPr>
          <a:xfrm>
            <a:off x="6477000" y="41148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2286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9,000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4419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3,000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3352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6,000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382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7,500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3886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4,500</a:t>
            </a:r>
            <a:endParaRPr lang="en-US" sz="1600" dirty="0"/>
          </a:p>
        </p:txBody>
      </p:sp>
      <p:pic>
        <p:nvPicPr>
          <p:cNvPr id="30" name="Picture 29" descr="slcycle.jpg"/>
          <p:cNvPicPr>
            <a:picLocks noChangeAspect="1"/>
          </p:cNvPicPr>
          <p:nvPr/>
        </p:nvPicPr>
        <p:blipFill>
          <a:blip r:embed="rId3" cstate="print"/>
          <a:srcRect l="59733" t="32010" r="18869" b="59432"/>
          <a:stretch>
            <a:fillRect/>
          </a:stretch>
        </p:blipFill>
        <p:spPr>
          <a:xfrm>
            <a:off x="4572000" y="5029200"/>
            <a:ext cx="533400" cy="211597"/>
          </a:xfrm>
          <a:prstGeom prst="rect">
            <a:avLst/>
          </a:prstGeom>
        </p:spPr>
      </p:pic>
      <p:pic>
        <p:nvPicPr>
          <p:cNvPr id="31" name="Picture 30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1587605" y="4996453"/>
            <a:ext cx="749544" cy="295275"/>
          </a:xfrm>
          <a:prstGeom prst="rect">
            <a:avLst/>
          </a:prstGeom>
        </p:spPr>
      </p:pic>
      <p:pic>
        <p:nvPicPr>
          <p:cNvPr id="32" name="Picture 31" descr="slcycle.jpg"/>
          <p:cNvPicPr>
            <a:picLocks noChangeAspect="1"/>
          </p:cNvPicPr>
          <p:nvPr/>
        </p:nvPicPr>
        <p:blipFill>
          <a:blip r:embed="rId3" cstate="print"/>
          <a:srcRect l="64135" t="48984" r="10863" b="42317"/>
          <a:stretch>
            <a:fillRect/>
          </a:stretch>
        </p:blipFill>
        <p:spPr>
          <a:xfrm>
            <a:off x="7405727" y="4975671"/>
            <a:ext cx="914400" cy="315605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1600200" y="5181600"/>
            <a:ext cx="7239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Eggs and Fry in Gravel - 60 to 90 days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1927040" y="3377990"/>
            <a:ext cx="2338329" cy="656950"/>
          </a:xfrm>
          <a:custGeom>
            <a:avLst/>
            <a:gdLst>
              <a:gd name="connsiteX0" fmla="*/ 0 w 2425805"/>
              <a:gd name="connsiteY0" fmla="*/ 151141 h 649904"/>
              <a:gd name="connsiteX1" fmla="*/ 22671 w 2425805"/>
              <a:gd name="connsiteY1" fmla="*/ 136027 h 649904"/>
              <a:gd name="connsiteX2" fmla="*/ 83128 w 2425805"/>
              <a:gd name="connsiteY2" fmla="*/ 120912 h 649904"/>
              <a:gd name="connsiteX3" fmla="*/ 158698 w 2425805"/>
              <a:gd name="connsiteY3" fmla="*/ 128470 h 649904"/>
              <a:gd name="connsiteX4" fmla="*/ 166255 w 2425805"/>
              <a:gd name="connsiteY4" fmla="*/ 151141 h 649904"/>
              <a:gd name="connsiteX5" fmla="*/ 196483 w 2425805"/>
              <a:gd name="connsiteY5" fmla="*/ 204040 h 649904"/>
              <a:gd name="connsiteX6" fmla="*/ 219154 w 2425805"/>
              <a:gd name="connsiteY6" fmla="*/ 219154 h 649904"/>
              <a:gd name="connsiteX7" fmla="*/ 272053 w 2425805"/>
              <a:gd name="connsiteY7" fmla="*/ 211597 h 649904"/>
              <a:gd name="connsiteX8" fmla="*/ 279610 w 2425805"/>
              <a:gd name="connsiteY8" fmla="*/ 188926 h 649904"/>
              <a:gd name="connsiteX9" fmla="*/ 287167 w 2425805"/>
              <a:gd name="connsiteY9" fmla="*/ 120912 h 649904"/>
              <a:gd name="connsiteX10" fmla="*/ 317395 w 2425805"/>
              <a:gd name="connsiteY10" fmla="*/ 128470 h 649904"/>
              <a:gd name="connsiteX11" fmla="*/ 340066 w 2425805"/>
              <a:gd name="connsiteY11" fmla="*/ 143584 h 649904"/>
              <a:gd name="connsiteX12" fmla="*/ 347623 w 2425805"/>
              <a:gd name="connsiteY12" fmla="*/ 120912 h 649904"/>
              <a:gd name="connsiteX13" fmla="*/ 370295 w 2425805"/>
              <a:gd name="connsiteY13" fmla="*/ 113355 h 649904"/>
              <a:gd name="connsiteX14" fmla="*/ 415637 w 2425805"/>
              <a:gd name="connsiteY14" fmla="*/ 136027 h 649904"/>
              <a:gd name="connsiteX15" fmla="*/ 438308 w 2425805"/>
              <a:gd name="connsiteY15" fmla="*/ 143584 h 649904"/>
              <a:gd name="connsiteX16" fmla="*/ 460979 w 2425805"/>
              <a:gd name="connsiteY16" fmla="*/ 136027 h 649904"/>
              <a:gd name="connsiteX17" fmla="*/ 491207 w 2425805"/>
              <a:gd name="connsiteY17" fmla="*/ 60456 h 649904"/>
              <a:gd name="connsiteX18" fmla="*/ 521435 w 2425805"/>
              <a:gd name="connsiteY18" fmla="*/ 105798 h 649904"/>
              <a:gd name="connsiteX19" fmla="*/ 536549 w 2425805"/>
              <a:gd name="connsiteY19" fmla="*/ 128470 h 649904"/>
              <a:gd name="connsiteX20" fmla="*/ 559220 w 2425805"/>
              <a:gd name="connsiteY20" fmla="*/ 68013 h 649904"/>
              <a:gd name="connsiteX21" fmla="*/ 589448 w 2425805"/>
              <a:gd name="connsiteY21" fmla="*/ 0 h 649904"/>
              <a:gd name="connsiteX22" fmla="*/ 597005 w 2425805"/>
              <a:gd name="connsiteY22" fmla="*/ 22671 h 649904"/>
              <a:gd name="connsiteX23" fmla="*/ 619676 w 2425805"/>
              <a:gd name="connsiteY23" fmla="*/ 37785 h 649904"/>
              <a:gd name="connsiteX24" fmla="*/ 634790 w 2425805"/>
              <a:gd name="connsiteY24" fmla="*/ 60456 h 649904"/>
              <a:gd name="connsiteX25" fmla="*/ 649904 w 2425805"/>
              <a:gd name="connsiteY25" fmla="*/ 37785 h 649904"/>
              <a:gd name="connsiteX26" fmla="*/ 657461 w 2425805"/>
              <a:gd name="connsiteY26" fmla="*/ 0 h 649904"/>
              <a:gd name="connsiteX27" fmla="*/ 717918 w 2425805"/>
              <a:gd name="connsiteY27" fmla="*/ 60456 h 649904"/>
              <a:gd name="connsiteX28" fmla="*/ 763260 w 2425805"/>
              <a:gd name="connsiteY28" fmla="*/ 90684 h 649904"/>
              <a:gd name="connsiteX29" fmla="*/ 785931 w 2425805"/>
              <a:gd name="connsiteY29" fmla="*/ 83127 h 649904"/>
              <a:gd name="connsiteX30" fmla="*/ 801045 w 2425805"/>
              <a:gd name="connsiteY30" fmla="*/ 105798 h 649904"/>
              <a:gd name="connsiteX31" fmla="*/ 823716 w 2425805"/>
              <a:gd name="connsiteY31" fmla="*/ 120912 h 649904"/>
              <a:gd name="connsiteX32" fmla="*/ 831273 w 2425805"/>
              <a:gd name="connsiteY32" fmla="*/ 151141 h 649904"/>
              <a:gd name="connsiteX33" fmla="*/ 853944 w 2425805"/>
              <a:gd name="connsiteY33" fmla="*/ 166255 h 649904"/>
              <a:gd name="connsiteX34" fmla="*/ 884172 w 2425805"/>
              <a:gd name="connsiteY34" fmla="*/ 75570 h 649904"/>
              <a:gd name="connsiteX35" fmla="*/ 906843 w 2425805"/>
              <a:gd name="connsiteY35" fmla="*/ 90684 h 649904"/>
              <a:gd name="connsiteX36" fmla="*/ 937071 w 2425805"/>
              <a:gd name="connsiteY36" fmla="*/ 128470 h 649904"/>
              <a:gd name="connsiteX37" fmla="*/ 959742 w 2425805"/>
              <a:gd name="connsiteY37" fmla="*/ 136027 h 649904"/>
              <a:gd name="connsiteX38" fmla="*/ 967299 w 2425805"/>
              <a:gd name="connsiteY38" fmla="*/ 113355 h 649904"/>
              <a:gd name="connsiteX39" fmla="*/ 1050427 w 2425805"/>
              <a:gd name="connsiteY39" fmla="*/ 98241 h 649904"/>
              <a:gd name="connsiteX40" fmla="*/ 1080655 w 2425805"/>
              <a:gd name="connsiteY40" fmla="*/ 120912 h 649904"/>
              <a:gd name="connsiteX41" fmla="*/ 1125997 w 2425805"/>
              <a:gd name="connsiteY41" fmla="*/ 128470 h 649904"/>
              <a:gd name="connsiteX42" fmla="*/ 1186453 w 2425805"/>
              <a:gd name="connsiteY42" fmla="*/ 143584 h 649904"/>
              <a:gd name="connsiteX43" fmla="*/ 1239352 w 2425805"/>
              <a:gd name="connsiteY43" fmla="*/ 158698 h 649904"/>
              <a:gd name="connsiteX44" fmla="*/ 1284695 w 2425805"/>
              <a:gd name="connsiteY44" fmla="*/ 219154 h 649904"/>
              <a:gd name="connsiteX45" fmla="*/ 1330037 w 2425805"/>
              <a:gd name="connsiteY45" fmla="*/ 249382 h 649904"/>
              <a:gd name="connsiteX46" fmla="*/ 1405607 w 2425805"/>
              <a:gd name="connsiteY46" fmla="*/ 241825 h 649904"/>
              <a:gd name="connsiteX47" fmla="*/ 1518962 w 2425805"/>
              <a:gd name="connsiteY47" fmla="*/ 249382 h 649904"/>
              <a:gd name="connsiteX48" fmla="*/ 1670103 w 2425805"/>
              <a:gd name="connsiteY48" fmla="*/ 264496 h 649904"/>
              <a:gd name="connsiteX49" fmla="*/ 1760787 w 2425805"/>
              <a:gd name="connsiteY49" fmla="*/ 294724 h 649904"/>
              <a:gd name="connsiteX50" fmla="*/ 1783458 w 2425805"/>
              <a:gd name="connsiteY50" fmla="*/ 302281 h 649904"/>
              <a:gd name="connsiteX51" fmla="*/ 1806129 w 2425805"/>
              <a:gd name="connsiteY51" fmla="*/ 309838 h 649904"/>
              <a:gd name="connsiteX52" fmla="*/ 1942156 w 2425805"/>
              <a:gd name="connsiteY52" fmla="*/ 309838 h 649904"/>
              <a:gd name="connsiteX53" fmla="*/ 1964827 w 2425805"/>
              <a:gd name="connsiteY53" fmla="*/ 324952 h 649904"/>
              <a:gd name="connsiteX54" fmla="*/ 1987498 w 2425805"/>
              <a:gd name="connsiteY54" fmla="*/ 332509 h 649904"/>
              <a:gd name="connsiteX55" fmla="*/ 2010169 w 2425805"/>
              <a:gd name="connsiteY55" fmla="*/ 377851 h 649904"/>
              <a:gd name="connsiteX56" fmla="*/ 2032840 w 2425805"/>
              <a:gd name="connsiteY56" fmla="*/ 392965 h 649904"/>
              <a:gd name="connsiteX57" fmla="*/ 2055511 w 2425805"/>
              <a:gd name="connsiteY57" fmla="*/ 438308 h 649904"/>
              <a:gd name="connsiteX58" fmla="*/ 2131081 w 2425805"/>
              <a:gd name="connsiteY58" fmla="*/ 476093 h 649904"/>
              <a:gd name="connsiteX59" fmla="*/ 2168866 w 2425805"/>
              <a:gd name="connsiteY59" fmla="*/ 506321 h 649904"/>
              <a:gd name="connsiteX60" fmla="*/ 2236880 w 2425805"/>
              <a:gd name="connsiteY60" fmla="*/ 551663 h 649904"/>
              <a:gd name="connsiteX61" fmla="*/ 2259551 w 2425805"/>
              <a:gd name="connsiteY61" fmla="*/ 566777 h 649904"/>
              <a:gd name="connsiteX62" fmla="*/ 2304893 w 2425805"/>
              <a:gd name="connsiteY62" fmla="*/ 581891 h 649904"/>
              <a:gd name="connsiteX63" fmla="*/ 2327564 w 2425805"/>
              <a:gd name="connsiteY63" fmla="*/ 597005 h 649904"/>
              <a:gd name="connsiteX64" fmla="*/ 2350235 w 2425805"/>
              <a:gd name="connsiteY64" fmla="*/ 604562 h 649904"/>
              <a:gd name="connsiteX65" fmla="*/ 2372906 w 2425805"/>
              <a:gd name="connsiteY65" fmla="*/ 619676 h 649904"/>
              <a:gd name="connsiteX66" fmla="*/ 2395577 w 2425805"/>
              <a:gd name="connsiteY66" fmla="*/ 627233 h 649904"/>
              <a:gd name="connsiteX67" fmla="*/ 2425805 w 2425805"/>
              <a:gd name="connsiteY67" fmla="*/ 649904 h 649904"/>
              <a:gd name="connsiteX0" fmla="*/ 0 w 2425805"/>
              <a:gd name="connsiteY0" fmla="*/ 151141 h 649904"/>
              <a:gd name="connsiteX1" fmla="*/ 22671 w 2425805"/>
              <a:gd name="connsiteY1" fmla="*/ 136027 h 649904"/>
              <a:gd name="connsiteX2" fmla="*/ 83128 w 2425805"/>
              <a:gd name="connsiteY2" fmla="*/ 120912 h 649904"/>
              <a:gd name="connsiteX3" fmla="*/ 158698 w 2425805"/>
              <a:gd name="connsiteY3" fmla="*/ 128470 h 649904"/>
              <a:gd name="connsiteX4" fmla="*/ 166255 w 2425805"/>
              <a:gd name="connsiteY4" fmla="*/ 151141 h 649904"/>
              <a:gd name="connsiteX5" fmla="*/ 196483 w 2425805"/>
              <a:gd name="connsiteY5" fmla="*/ 204040 h 649904"/>
              <a:gd name="connsiteX6" fmla="*/ 219154 w 2425805"/>
              <a:gd name="connsiteY6" fmla="*/ 219154 h 649904"/>
              <a:gd name="connsiteX7" fmla="*/ 272053 w 2425805"/>
              <a:gd name="connsiteY7" fmla="*/ 211597 h 649904"/>
              <a:gd name="connsiteX8" fmla="*/ 279610 w 2425805"/>
              <a:gd name="connsiteY8" fmla="*/ 188926 h 649904"/>
              <a:gd name="connsiteX9" fmla="*/ 287167 w 2425805"/>
              <a:gd name="connsiteY9" fmla="*/ 120912 h 649904"/>
              <a:gd name="connsiteX10" fmla="*/ 317395 w 2425805"/>
              <a:gd name="connsiteY10" fmla="*/ 128470 h 649904"/>
              <a:gd name="connsiteX11" fmla="*/ 340066 w 2425805"/>
              <a:gd name="connsiteY11" fmla="*/ 143584 h 649904"/>
              <a:gd name="connsiteX12" fmla="*/ 347623 w 2425805"/>
              <a:gd name="connsiteY12" fmla="*/ 120912 h 649904"/>
              <a:gd name="connsiteX13" fmla="*/ 370295 w 2425805"/>
              <a:gd name="connsiteY13" fmla="*/ 113355 h 649904"/>
              <a:gd name="connsiteX14" fmla="*/ 415637 w 2425805"/>
              <a:gd name="connsiteY14" fmla="*/ 136027 h 649904"/>
              <a:gd name="connsiteX15" fmla="*/ 438308 w 2425805"/>
              <a:gd name="connsiteY15" fmla="*/ 143584 h 649904"/>
              <a:gd name="connsiteX16" fmla="*/ 460979 w 2425805"/>
              <a:gd name="connsiteY16" fmla="*/ 136027 h 649904"/>
              <a:gd name="connsiteX17" fmla="*/ 491207 w 2425805"/>
              <a:gd name="connsiteY17" fmla="*/ 60456 h 649904"/>
              <a:gd name="connsiteX18" fmla="*/ 521435 w 2425805"/>
              <a:gd name="connsiteY18" fmla="*/ 105798 h 649904"/>
              <a:gd name="connsiteX19" fmla="*/ 536549 w 2425805"/>
              <a:gd name="connsiteY19" fmla="*/ 128470 h 649904"/>
              <a:gd name="connsiteX20" fmla="*/ 559220 w 2425805"/>
              <a:gd name="connsiteY20" fmla="*/ 68013 h 649904"/>
              <a:gd name="connsiteX21" fmla="*/ 589448 w 2425805"/>
              <a:gd name="connsiteY21" fmla="*/ 0 h 649904"/>
              <a:gd name="connsiteX22" fmla="*/ 597005 w 2425805"/>
              <a:gd name="connsiteY22" fmla="*/ 22671 h 649904"/>
              <a:gd name="connsiteX23" fmla="*/ 619676 w 2425805"/>
              <a:gd name="connsiteY23" fmla="*/ 37785 h 649904"/>
              <a:gd name="connsiteX24" fmla="*/ 634790 w 2425805"/>
              <a:gd name="connsiteY24" fmla="*/ 60456 h 649904"/>
              <a:gd name="connsiteX25" fmla="*/ 649904 w 2425805"/>
              <a:gd name="connsiteY25" fmla="*/ 37785 h 649904"/>
              <a:gd name="connsiteX26" fmla="*/ 657461 w 2425805"/>
              <a:gd name="connsiteY26" fmla="*/ 0 h 649904"/>
              <a:gd name="connsiteX27" fmla="*/ 717918 w 2425805"/>
              <a:gd name="connsiteY27" fmla="*/ 60456 h 649904"/>
              <a:gd name="connsiteX28" fmla="*/ 763260 w 2425805"/>
              <a:gd name="connsiteY28" fmla="*/ 90684 h 649904"/>
              <a:gd name="connsiteX29" fmla="*/ 785931 w 2425805"/>
              <a:gd name="connsiteY29" fmla="*/ 83127 h 649904"/>
              <a:gd name="connsiteX30" fmla="*/ 801045 w 2425805"/>
              <a:gd name="connsiteY30" fmla="*/ 105798 h 649904"/>
              <a:gd name="connsiteX31" fmla="*/ 823716 w 2425805"/>
              <a:gd name="connsiteY31" fmla="*/ 120912 h 649904"/>
              <a:gd name="connsiteX32" fmla="*/ 831273 w 2425805"/>
              <a:gd name="connsiteY32" fmla="*/ 151141 h 649904"/>
              <a:gd name="connsiteX33" fmla="*/ 853944 w 2425805"/>
              <a:gd name="connsiteY33" fmla="*/ 166255 h 649904"/>
              <a:gd name="connsiteX34" fmla="*/ 884172 w 2425805"/>
              <a:gd name="connsiteY34" fmla="*/ 75570 h 649904"/>
              <a:gd name="connsiteX35" fmla="*/ 906843 w 2425805"/>
              <a:gd name="connsiteY35" fmla="*/ 90684 h 649904"/>
              <a:gd name="connsiteX36" fmla="*/ 937071 w 2425805"/>
              <a:gd name="connsiteY36" fmla="*/ 128470 h 649904"/>
              <a:gd name="connsiteX37" fmla="*/ 959742 w 2425805"/>
              <a:gd name="connsiteY37" fmla="*/ 136027 h 649904"/>
              <a:gd name="connsiteX38" fmla="*/ 967299 w 2425805"/>
              <a:gd name="connsiteY38" fmla="*/ 113355 h 649904"/>
              <a:gd name="connsiteX39" fmla="*/ 1050427 w 2425805"/>
              <a:gd name="connsiteY39" fmla="*/ 98241 h 649904"/>
              <a:gd name="connsiteX40" fmla="*/ 1080655 w 2425805"/>
              <a:gd name="connsiteY40" fmla="*/ 120912 h 649904"/>
              <a:gd name="connsiteX41" fmla="*/ 1125997 w 2425805"/>
              <a:gd name="connsiteY41" fmla="*/ 128470 h 649904"/>
              <a:gd name="connsiteX42" fmla="*/ 1186453 w 2425805"/>
              <a:gd name="connsiteY42" fmla="*/ 143584 h 649904"/>
              <a:gd name="connsiteX43" fmla="*/ 1239352 w 2425805"/>
              <a:gd name="connsiteY43" fmla="*/ 158698 h 649904"/>
              <a:gd name="connsiteX44" fmla="*/ 1284695 w 2425805"/>
              <a:gd name="connsiteY44" fmla="*/ 219154 h 649904"/>
              <a:gd name="connsiteX45" fmla="*/ 1330037 w 2425805"/>
              <a:gd name="connsiteY45" fmla="*/ 249382 h 649904"/>
              <a:gd name="connsiteX46" fmla="*/ 1405607 w 2425805"/>
              <a:gd name="connsiteY46" fmla="*/ 241825 h 649904"/>
              <a:gd name="connsiteX47" fmla="*/ 1518962 w 2425805"/>
              <a:gd name="connsiteY47" fmla="*/ 249382 h 649904"/>
              <a:gd name="connsiteX48" fmla="*/ 1670103 w 2425805"/>
              <a:gd name="connsiteY48" fmla="*/ 264496 h 649904"/>
              <a:gd name="connsiteX49" fmla="*/ 1760787 w 2425805"/>
              <a:gd name="connsiteY49" fmla="*/ 294724 h 649904"/>
              <a:gd name="connsiteX50" fmla="*/ 1783458 w 2425805"/>
              <a:gd name="connsiteY50" fmla="*/ 302281 h 649904"/>
              <a:gd name="connsiteX51" fmla="*/ 1806129 w 2425805"/>
              <a:gd name="connsiteY51" fmla="*/ 309838 h 649904"/>
              <a:gd name="connsiteX52" fmla="*/ 1942156 w 2425805"/>
              <a:gd name="connsiteY52" fmla="*/ 309838 h 649904"/>
              <a:gd name="connsiteX53" fmla="*/ 1964827 w 2425805"/>
              <a:gd name="connsiteY53" fmla="*/ 324952 h 649904"/>
              <a:gd name="connsiteX54" fmla="*/ 1987498 w 2425805"/>
              <a:gd name="connsiteY54" fmla="*/ 332509 h 649904"/>
              <a:gd name="connsiteX55" fmla="*/ 2010169 w 2425805"/>
              <a:gd name="connsiteY55" fmla="*/ 377851 h 649904"/>
              <a:gd name="connsiteX56" fmla="*/ 2032840 w 2425805"/>
              <a:gd name="connsiteY56" fmla="*/ 392965 h 649904"/>
              <a:gd name="connsiteX57" fmla="*/ 2055511 w 2425805"/>
              <a:gd name="connsiteY57" fmla="*/ 438308 h 649904"/>
              <a:gd name="connsiteX58" fmla="*/ 2131081 w 2425805"/>
              <a:gd name="connsiteY58" fmla="*/ 476093 h 649904"/>
              <a:gd name="connsiteX59" fmla="*/ 2168866 w 2425805"/>
              <a:gd name="connsiteY59" fmla="*/ 506321 h 649904"/>
              <a:gd name="connsiteX60" fmla="*/ 2236880 w 2425805"/>
              <a:gd name="connsiteY60" fmla="*/ 551663 h 649904"/>
              <a:gd name="connsiteX61" fmla="*/ 2259551 w 2425805"/>
              <a:gd name="connsiteY61" fmla="*/ 566777 h 649904"/>
              <a:gd name="connsiteX62" fmla="*/ 2263959 w 2425805"/>
              <a:gd name="connsiteY62" fmla="*/ 584410 h 649904"/>
              <a:gd name="connsiteX63" fmla="*/ 2327564 w 2425805"/>
              <a:gd name="connsiteY63" fmla="*/ 597005 h 649904"/>
              <a:gd name="connsiteX64" fmla="*/ 2350235 w 2425805"/>
              <a:gd name="connsiteY64" fmla="*/ 604562 h 649904"/>
              <a:gd name="connsiteX65" fmla="*/ 2372906 w 2425805"/>
              <a:gd name="connsiteY65" fmla="*/ 619676 h 649904"/>
              <a:gd name="connsiteX66" fmla="*/ 2395577 w 2425805"/>
              <a:gd name="connsiteY66" fmla="*/ 627233 h 649904"/>
              <a:gd name="connsiteX67" fmla="*/ 2425805 w 2425805"/>
              <a:gd name="connsiteY67" fmla="*/ 649904 h 649904"/>
              <a:gd name="connsiteX0" fmla="*/ 0 w 2425805"/>
              <a:gd name="connsiteY0" fmla="*/ 151141 h 649904"/>
              <a:gd name="connsiteX1" fmla="*/ 22671 w 2425805"/>
              <a:gd name="connsiteY1" fmla="*/ 136027 h 649904"/>
              <a:gd name="connsiteX2" fmla="*/ 83128 w 2425805"/>
              <a:gd name="connsiteY2" fmla="*/ 120912 h 649904"/>
              <a:gd name="connsiteX3" fmla="*/ 158698 w 2425805"/>
              <a:gd name="connsiteY3" fmla="*/ 128470 h 649904"/>
              <a:gd name="connsiteX4" fmla="*/ 166255 w 2425805"/>
              <a:gd name="connsiteY4" fmla="*/ 151141 h 649904"/>
              <a:gd name="connsiteX5" fmla="*/ 196483 w 2425805"/>
              <a:gd name="connsiteY5" fmla="*/ 204040 h 649904"/>
              <a:gd name="connsiteX6" fmla="*/ 219154 w 2425805"/>
              <a:gd name="connsiteY6" fmla="*/ 219154 h 649904"/>
              <a:gd name="connsiteX7" fmla="*/ 272053 w 2425805"/>
              <a:gd name="connsiteY7" fmla="*/ 211597 h 649904"/>
              <a:gd name="connsiteX8" fmla="*/ 279610 w 2425805"/>
              <a:gd name="connsiteY8" fmla="*/ 188926 h 649904"/>
              <a:gd name="connsiteX9" fmla="*/ 287167 w 2425805"/>
              <a:gd name="connsiteY9" fmla="*/ 120912 h 649904"/>
              <a:gd name="connsiteX10" fmla="*/ 317395 w 2425805"/>
              <a:gd name="connsiteY10" fmla="*/ 128470 h 649904"/>
              <a:gd name="connsiteX11" fmla="*/ 340066 w 2425805"/>
              <a:gd name="connsiteY11" fmla="*/ 143584 h 649904"/>
              <a:gd name="connsiteX12" fmla="*/ 347623 w 2425805"/>
              <a:gd name="connsiteY12" fmla="*/ 120912 h 649904"/>
              <a:gd name="connsiteX13" fmla="*/ 370295 w 2425805"/>
              <a:gd name="connsiteY13" fmla="*/ 113355 h 649904"/>
              <a:gd name="connsiteX14" fmla="*/ 415637 w 2425805"/>
              <a:gd name="connsiteY14" fmla="*/ 136027 h 649904"/>
              <a:gd name="connsiteX15" fmla="*/ 438308 w 2425805"/>
              <a:gd name="connsiteY15" fmla="*/ 143584 h 649904"/>
              <a:gd name="connsiteX16" fmla="*/ 460979 w 2425805"/>
              <a:gd name="connsiteY16" fmla="*/ 136027 h 649904"/>
              <a:gd name="connsiteX17" fmla="*/ 491207 w 2425805"/>
              <a:gd name="connsiteY17" fmla="*/ 60456 h 649904"/>
              <a:gd name="connsiteX18" fmla="*/ 521435 w 2425805"/>
              <a:gd name="connsiteY18" fmla="*/ 105798 h 649904"/>
              <a:gd name="connsiteX19" fmla="*/ 536549 w 2425805"/>
              <a:gd name="connsiteY19" fmla="*/ 128470 h 649904"/>
              <a:gd name="connsiteX20" fmla="*/ 559220 w 2425805"/>
              <a:gd name="connsiteY20" fmla="*/ 68013 h 649904"/>
              <a:gd name="connsiteX21" fmla="*/ 589448 w 2425805"/>
              <a:gd name="connsiteY21" fmla="*/ 0 h 649904"/>
              <a:gd name="connsiteX22" fmla="*/ 597005 w 2425805"/>
              <a:gd name="connsiteY22" fmla="*/ 22671 h 649904"/>
              <a:gd name="connsiteX23" fmla="*/ 619676 w 2425805"/>
              <a:gd name="connsiteY23" fmla="*/ 37785 h 649904"/>
              <a:gd name="connsiteX24" fmla="*/ 634790 w 2425805"/>
              <a:gd name="connsiteY24" fmla="*/ 60456 h 649904"/>
              <a:gd name="connsiteX25" fmla="*/ 649904 w 2425805"/>
              <a:gd name="connsiteY25" fmla="*/ 37785 h 649904"/>
              <a:gd name="connsiteX26" fmla="*/ 657461 w 2425805"/>
              <a:gd name="connsiteY26" fmla="*/ 0 h 649904"/>
              <a:gd name="connsiteX27" fmla="*/ 717918 w 2425805"/>
              <a:gd name="connsiteY27" fmla="*/ 60456 h 649904"/>
              <a:gd name="connsiteX28" fmla="*/ 763260 w 2425805"/>
              <a:gd name="connsiteY28" fmla="*/ 90684 h 649904"/>
              <a:gd name="connsiteX29" fmla="*/ 785931 w 2425805"/>
              <a:gd name="connsiteY29" fmla="*/ 83127 h 649904"/>
              <a:gd name="connsiteX30" fmla="*/ 801045 w 2425805"/>
              <a:gd name="connsiteY30" fmla="*/ 105798 h 649904"/>
              <a:gd name="connsiteX31" fmla="*/ 823716 w 2425805"/>
              <a:gd name="connsiteY31" fmla="*/ 120912 h 649904"/>
              <a:gd name="connsiteX32" fmla="*/ 831273 w 2425805"/>
              <a:gd name="connsiteY32" fmla="*/ 151141 h 649904"/>
              <a:gd name="connsiteX33" fmla="*/ 853944 w 2425805"/>
              <a:gd name="connsiteY33" fmla="*/ 166255 h 649904"/>
              <a:gd name="connsiteX34" fmla="*/ 884172 w 2425805"/>
              <a:gd name="connsiteY34" fmla="*/ 75570 h 649904"/>
              <a:gd name="connsiteX35" fmla="*/ 906843 w 2425805"/>
              <a:gd name="connsiteY35" fmla="*/ 90684 h 649904"/>
              <a:gd name="connsiteX36" fmla="*/ 937071 w 2425805"/>
              <a:gd name="connsiteY36" fmla="*/ 128470 h 649904"/>
              <a:gd name="connsiteX37" fmla="*/ 959742 w 2425805"/>
              <a:gd name="connsiteY37" fmla="*/ 136027 h 649904"/>
              <a:gd name="connsiteX38" fmla="*/ 967299 w 2425805"/>
              <a:gd name="connsiteY38" fmla="*/ 113355 h 649904"/>
              <a:gd name="connsiteX39" fmla="*/ 1050427 w 2425805"/>
              <a:gd name="connsiteY39" fmla="*/ 98241 h 649904"/>
              <a:gd name="connsiteX40" fmla="*/ 1080655 w 2425805"/>
              <a:gd name="connsiteY40" fmla="*/ 120912 h 649904"/>
              <a:gd name="connsiteX41" fmla="*/ 1125997 w 2425805"/>
              <a:gd name="connsiteY41" fmla="*/ 128470 h 649904"/>
              <a:gd name="connsiteX42" fmla="*/ 1186453 w 2425805"/>
              <a:gd name="connsiteY42" fmla="*/ 143584 h 649904"/>
              <a:gd name="connsiteX43" fmla="*/ 1239352 w 2425805"/>
              <a:gd name="connsiteY43" fmla="*/ 158698 h 649904"/>
              <a:gd name="connsiteX44" fmla="*/ 1284695 w 2425805"/>
              <a:gd name="connsiteY44" fmla="*/ 219154 h 649904"/>
              <a:gd name="connsiteX45" fmla="*/ 1330037 w 2425805"/>
              <a:gd name="connsiteY45" fmla="*/ 249382 h 649904"/>
              <a:gd name="connsiteX46" fmla="*/ 1405607 w 2425805"/>
              <a:gd name="connsiteY46" fmla="*/ 241825 h 649904"/>
              <a:gd name="connsiteX47" fmla="*/ 1518962 w 2425805"/>
              <a:gd name="connsiteY47" fmla="*/ 249382 h 649904"/>
              <a:gd name="connsiteX48" fmla="*/ 1670103 w 2425805"/>
              <a:gd name="connsiteY48" fmla="*/ 264496 h 649904"/>
              <a:gd name="connsiteX49" fmla="*/ 1760787 w 2425805"/>
              <a:gd name="connsiteY49" fmla="*/ 294724 h 649904"/>
              <a:gd name="connsiteX50" fmla="*/ 1783458 w 2425805"/>
              <a:gd name="connsiteY50" fmla="*/ 302281 h 649904"/>
              <a:gd name="connsiteX51" fmla="*/ 1806129 w 2425805"/>
              <a:gd name="connsiteY51" fmla="*/ 309838 h 649904"/>
              <a:gd name="connsiteX52" fmla="*/ 1942156 w 2425805"/>
              <a:gd name="connsiteY52" fmla="*/ 309838 h 649904"/>
              <a:gd name="connsiteX53" fmla="*/ 1964827 w 2425805"/>
              <a:gd name="connsiteY53" fmla="*/ 324952 h 649904"/>
              <a:gd name="connsiteX54" fmla="*/ 1987498 w 2425805"/>
              <a:gd name="connsiteY54" fmla="*/ 332509 h 649904"/>
              <a:gd name="connsiteX55" fmla="*/ 2010169 w 2425805"/>
              <a:gd name="connsiteY55" fmla="*/ 377851 h 649904"/>
              <a:gd name="connsiteX56" fmla="*/ 2032840 w 2425805"/>
              <a:gd name="connsiteY56" fmla="*/ 392965 h 649904"/>
              <a:gd name="connsiteX57" fmla="*/ 2055511 w 2425805"/>
              <a:gd name="connsiteY57" fmla="*/ 438308 h 649904"/>
              <a:gd name="connsiteX58" fmla="*/ 2131081 w 2425805"/>
              <a:gd name="connsiteY58" fmla="*/ 476093 h 649904"/>
              <a:gd name="connsiteX59" fmla="*/ 2168866 w 2425805"/>
              <a:gd name="connsiteY59" fmla="*/ 506321 h 649904"/>
              <a:gd name="connsiteX60" fmla="*/ 2236880 w 2425805"/>
              <a:gd name="connsiteY60" fmla="*/ 551663 h 649904"/>
              <a:gd name="connsiteX61" fmla="*/ 2259551 w 2425805"/>
              <a:gd name="connsiteY61" fmla="*/ 566777 h 649904"/>
              <a:gd name="connsiteX62" fmla="*/ 2263959 w 2425805"/>
              <a:gd name="connsiteY62" fmla="*/ 584410 h 649904"/>
              <a:gd name="connsiteX63" fmla="*/ 2298989 w 2425805"/>
              <a:gd name="connsiteY63" fmla="*/ 625580 h 649904"/>
              <a:gd name="connsiteX64" fmla="*/ 2350235 w 2425805"/>
              <a:gd name="connsiteY64" fmla="*/ 604562 h 649904"/>
              <a:gd name="connsiteX65" fmla="*/ 2372906 w 2425805"/>
              <a:gd name="connsiteY65" fmla="*/ 619676 h 649904"/>
              <a:gd name="connsiteX66" fmla="*/ 2395577 w 2425805"/>
              <a:gd name="connsiteY66" fmla="*/ 627233 h 649904"/>
              <a:gd name="connsiteX67" fmla="*/ 2425805 w 2425805"/>
              <a:gd name="connsiteY67" fmla="*/ 649904 h 649904"/>
              <a:gd name="connsiteX0" fmla="*/ 0 w 2425805"/>
              <a:gd name="connsiteY0" fmla="*/ 151141 h 661012"/>
              <a:gd name="connsiteX1" fmla="*/ 22671 w 2425805"/>
              <a:gd name="connsiteY1" fmla="*/ 136027 h 661012"/>
              <a:gd name="connsiteX2" fmla="*/ 83128 w 2425805"/>
              <a:gd name="connsiteY2" fmla="*/ 120912 h 661012"/>
              <a:gd name="connsiteX3" fmla="*/ 158698 w 2425805"/>
              <a:gd name="connsiteY3" fmla="*/ 128470 h 661012"/>
              <a:gd name="connsiteX4" fmla="*/ 166255 w 2425805"/>
              <a:gd name="connsiteY4" fmla="*/ 151141 h 661012"/>
              <a:gd name="connsiteX5" fmla="*/ 196483 w 2425805"/>
              <a:gd name="connsiteY5" fmla="*/ 204040 h 661012"/>
              <a:gd name="connsiteX6" fmla="*/ 219154 w 2425805"/>
              <a:gd name="connsiteY6" fmla="*/ 219154 h 661012"/>
              <a:gd name="connsiteX7" fmla="*/ 272053 w 2425805"/>
              <a:gd name="connsiteY7" fmla="*/ 211597 h 661012"/>
              <a:gd name="connsiteX8" fmla="*/ 279610 w 2425805"/>
              <a:gd name="connsiteY8" fmla="*/ 188926 h 661012"/>
              <a:gd name="connsiteX9" fmla="*/ 287167 w 2425805"/>
              <a:gd name="connsiteY9" fmla="*/ 120912 h 661012"/>
              <a:gd name="connsiteX10" fmla="*/ 317395 w 2425805"/>
              <a:gd name="connsiteY10" fmla="*/ 128470 h 661012"/>
              <a:gd name="connsiteX11" fmla="*/ 340066 w 2425805"/>
              <a:gd name="connsiteY11" fmla="*/ 143584 h 661012"/>
              <a:gd name="connsiteX12" fmla="*/ 347623 w 2425805"/>
              <a:gd name="connsiteY12" fmla="*/ 120912 h 661012"/>
              <a:gd name="connsiteX13" fmla="*/ 370295 w 2425805"/>
              <a:gd name="connsiteY13" fmla="*/ 113355 h 661012"/>
              <a:gd name="connsiteX14" fmla="*/ 415637 w 2425805"/>
              <a:gd name="connsiteY14" fmla="*/ 136027 h 661012"/>
              <a:gd name="connsiteX15" fmla="*/ 438308 w 2425805"/>
              <a:gd name="connsiteY15" fmla="*/ 143584 h 661012"/>
              <a:gd name="connsiteX16" fmla="*/ 460979 w 2425805"/>
              <a:gd name="connsiteY16" fmla="*/ 136027 h 661012"/>
              <a:gd name="connsiteX17" fmla="*/ 491207 w 2425805"/>
              <a:gd name="connsiteY17" fmla="*/ 60456 h 661012"/>
              <a:gd name="connsiteX18" fmla="*/ 521435 w 2425805"/>
              <a:gd name="connsiteY18" fmla="*/ 105798 h 661012"/>
              <a:gd name="connsiteX19" fmla="*/ 536549 w 2425805"/>
              <a:gd name="connsiteY19" fmla="*/ 128470 h 661012"/>
              <a:gd name="connsiteX20" fmla="*/ 559220 w 2425805"/>
              <a:gd name="connsiteY20" fmla="*/ 68013 h 661012"/>
              <a:gd name="connsiteX21" fmla="*/ 589448 w 2425805"/>
              <a:gd name="connsiteY21" fmla="*/ 0 h 661012"/>
              <a:gd name="connsiteX22" fmla="*/ 597005 w 2425805"/>
              <a:gd name="connsiteY22" fmla="*/ 22671 h 661012"/>
              <a:gd name="connsiteX23" fmla="*/ 619676 w 2425805"/>
              <a:gd name="connsiteY23" fmla="*/ 37785 h 661012"/>
              <a:gd name="connsiteX24" fmla="*/ 634790 w 2425805"/>
              <a:gd name="connsiteY24" fmla="*/ 60456 h 661012"/>
              <a:gd name="connsiteX25" fmla="*/ 649904 w 2425805"/>
              <a:gd name="connsiteY25" fmla="*/ 37785 h 661012"/>
              <a:gd name="connsiteX26" fmla="*/ 657461 w 2425805"/>
              <a:gd name="connsiteY26" fmla="*/ 0 h 661012"/>
              <a:gd name="connsiteX27" fmla="*/ 717918 w 2425805"/>
              <a:gd name="connsiteY27" fmla="*/ 60456 h 661012"/>
              <a:gd name="connsiteX28" fmla="*/ 763260 w 2425805"/>
              <a:gd name="connsiteY28" fmla="*/ 90684 h 661012"/>
              <a:gd name="connsiteX29" fmla="*/ 785931 w 2425805"/>
              <a:gd name="connsiteY29" fmla="*/ 83127 h 661012"/>
              <a:gd name="connsiteX30" fmla="*/ 801045 w 2425805"/>
              <a:gd name="connsiteY30" fmla="*/ 105798 h 661012"/>
              <a:gd name="connsiteX31" fmla="*/ 823716 w 2425805"/>
              <a:gd name="connsiteY31" fmla="*/ 120912 h 661012"/>
              <a:gd name="connsiteX32" fmla="*/ 831273 w 2425805"/>
              <a:gd name="connsiteY32" fmla="*/ 151141 h 661012"/>
              <a:gd name="connsiteX33" fmla="*/ 853944 w 2425805"/>
              <a:gd name="connsiteY33" fmla="*/ 166255 h 661012"/>
              <a:gd name="connsiteX34" fmla="*/ 884172 w 2425805"/>
              <a:gd name="connsiteY34" fmla="*/ 75570 h 661012"/>
              <a:gd name="connsiteX35" fmla="*/ 906843 w 2425805"/>
              <a:gd name="connsiteY35" fmla="*/ 90684 h 661012"/>
              <a:gd name="connsiteX36" fmla="*/ 937071 w 2425805"/>
              <a:gd name="connsiteY36" fmla="*/ 128470 h 661012"/>
              <a:gd name="connsiteX37" fmla="*/ 959742 w 2425805"/>
              <a:gd name="connsiteY37" fmla="*/ 136027 h 661012"/>
              <a:gd name="connsiteX38" fmla="*/ 967299 w 2425805"/>
              <a:gd name="connsiteY38" fmla="*/ 113355 h 661012"/>
              <a:gd name="connsiteX39" fmla="*/ 1050427 w 2425805"/>
              <a:gd name="connsiteY39" fmla="*/ 98241 h 661012"/>
              <a:gd name="connsiteX40" fmla="*/ 1080655 w 2425805"/>
              <a:gd name="connsiteY40" fmla="*/ 120912 h 661012"/>
              <a:gd name="connsiteX41" fmla="*/ 1125997 w 2425805"/>
              <a:gd name="connsiteY41" fmla="*/ 128470 h 661012"/>
              <a:gd name="connsiteX42" fmla="*/ 1186453 w 2425805"/>
              <a:gd name="connsiteY42" fmla="*/ 143584 h 661012"/>
              <a:gd name="connsiteX43" fmla="*/ 1239352 w 2425805"/>
              <a:gd name="connsiteY43" fmla="*/ 158698 h 661012"/>
              <a:gd name="connsiteX44" fmla="*/ 1284695 w 2425805"/>
              <a:gd name="connsiteY44" fmla="*/ 219154 h 661012"/>
              <a:gd name="connsiteX45" fmla="*/ 1330037 w 2425805"/>
              <a:gd name="connsiteY45" fmla="*/ 249382 h 661012"/>
              <a:gd name="connsiteX46" fmla="*/ 1405607 w 2425805"/>
              <a:gd name="connsiteY46" fmla="*/ 241825 h 661012"/>
              <a:gd name="connsiteX47" fmla="*/ 1518962 w 2425805"/>
              <a:gd name="connsiteY47" fmla="*/ 249382 h 661012"/>
              <a:gd name="connsiteX48" fmla="*/ 1670103 w 2425805"/>
              <a:gd name="connsiteY48" fmla="*/ 264496 h 661012"/>
              <a:gd name="connsiteX49" fmla="*/ 1760787 w 2425805"/>
              <a:gd name="connsiteY49" fmla="*/ 294724 h 661012"/>
              <a:gd name="connsiteX50" fmla="*/ 1783458 w 2425805"/>
              <a:gd name="connsiteY50" fmla="*/ 302281 h 661012"/>
              <a:gd name="connsiteX51" fmla="*/ 1806129 w 2425805"/>
              <a:gd name="connsiteY51" fmla="*/ 309838 h 661012"/>
              <a:gd name="connsiteX52" fmla="*/ 1942156 w 2425805"/>
              <a:gd name="connsiteY52" fmla="*/ 309838 h 661012"/>
              <a:gd name="connsiteX53" fmla="*/ 1964827 w 2425805"/>
              <a:gd name="connsiteY53" fmla="*/ 324952 h 661012"/>
              <a:gd name="connsiteX54" fmla="*/ 1987498 w 2425805"/>
              <a:gd name="connsiteY54" fmla="*/ 332509 h 661012"/>
              <a:gd name="connsiteX55" fmla="*/ 2010169 w 2425805"/>
              <a:gd name="connsiteY55" fmla="*/ 377851 h 661012"/>
              <a:gd name="connsiteX56" fmla="*/ 2032840 w 2425805"/>
              <a:gd name="connsiteY56" fmla="*/ 392965 h 661012"/>
              <a:gd name="connsiteX57" fmla="*/ 2055511 w 2425805"/>
              <a:gd name="connsiteY57" fmla="*/ 438308 h 661012"/>
              <a:gd name="connsiteX58" fmla="*/ 2131081 w 2425805"/>
              <a:gd name="connsiteY58" fmla="*/ 476093 h 661012"/>
              <a:gd name="connsiteX59" fmla="*/ 2168866 w 2425805"/>
              <a:gd name="connsiteY59" fmla="*/ 506321 h 661012"/>
              <a:gd name="connsiteX60" fmla="*/ 2236880 w 2425805"/>
              <a:gd name="connsiteY60" fmla="*/ 551663 h 661012"/>
              <a:gd name="connsiteX61" fmla="*/ 2259551 w 2425805"/>
              <a:gd name="connsiteY61" fmla="*/ 566777 h 661012"/>
              <a:gd name="connsiteX62" fmla="*/ 2263959 w 2425805"/>
              <a:gd name="connsiteY62" fmla="*/ 584410 h 661012"/>
              <a:gd name="connsiteX63" fmla="*/ 2298989 w 2425805"/>
              <a:gd name="connsiteY63" fmla="*/ 625580 h 661012"/>
              <a:gd name="connsiteX64" fmla="*/ 2338329 w 2425805"/>
              <a:gd name="connsiteY64" fmla="*/ 656950 h 661012"/>
              <a:gd name="connsiteX65" fmla="*/ 2372906 w 2425805"/>
              <a:gd name="connsiteY65" fmla="*/ 619676 h 661012"/>
              <a:gd name="connsiteX66" fmla="*/ 2395577 w 2425805"/>
              <a:gd name="connsiteY66" fmla="*/ 627233 h 661012"/>
              <a:gd name="connsiteX67" fmla="*/ 2425805 w 2425805"/>
              <a:gd name="connsiteY67" fmla="*/ 649904 h 661012"/>
              <a:gd name="connsiteX0" fmla="*/ 0 w 2425805"/>
              <a:gd name="connsiteY0" fmla="*/ 151141 h 697057"/>
              <a:gd name="connsiteX1" fmla="*/ 22671 w 2425805"/>
              <a:gd name="connsiteY1" fmla="*/ 136027 h 697057"/>
              <a:gd name="connsiteX2" fmla="*/ 83128 w 2425805"/>
              <a:gd name="connsiteY2" fmla="*/ 120912 h 697057"/>
              <a:gd name="connsiteX3" fmla="*/ 158698 w 2425805"/>
              <a:gd name="connsiteY3" fmla="*/ 128470 h 697057"/>
              <a:gd name="connsiteX4" fmla="*/ 166255 w 2425805"/>
              <a:gd name="connsiteY4" fmla="*/ 151141 h 697057"/>
              <a:gd name="connsiteX5" fmla="*/ 196483 w 2425805"/>
              <a:gd name="connsiteY5" fmla="*/ 204040 h 697057"/>
              <a:gd name="connsiteX6" fmla="*/ 219154 w 2425805"/>
              <a:gd name="connsiteY6" fmla="*/ 219154 h 697057"/>
              <a:gd name="connsiteX7" fmla="*/ 272053 w 2425805"/>
              <a:gd name="connsiteY7" fmla="*/ 211597 h 697057"/>
              <a:gd name="connsiteX8" fmla="*/ 279610 w 2425805"/>
              <a:gd name="connsiteY8" fmla="*/ 188926 h 697057"/>
              <a:gd name="connsiteX9" fmla="*/ 287167 w 2425805"/>
              <a:gd name="connsiteY9" fmla="*/ 120912 h 697057"/>
              <a:gd name="connsiteX10" fmla="*/ 317395 w 2425805"/>
              <a:gd name="connsiteY10" fmla="*/ 128470 h 697057"/>
              <a:gd name="connsiteX11" fmla="*/ 340066 w 2425805"/>
              <a:gd name="connsiteY11" fmla="*/ 143584 h 697057"/>
              <a:gd name="connsiteX12" fmla="*/ 347623 w 2425805"/>
              <a:gd name="connsiteY12" fmla="*/ 120912 h 697057"/>
              <a:gd name="connsiteX13" fmla="*/ 370295 w 2425805"/>
              <a:gd name="connsiteY13" fmla="*/ 113355 h 697057"/>
              <a:gd name="connsiteX14" fmla="*/ 415637 w 2425805"/>
              <a:gd name="connsiteY14" fmla="*/ 136027 h 697057"/>
              <a:gd name="connsiteX15" fmla="*/ 438308 w 2425805"/>
              <a:gd name="connsiteY15" fmla="*/ 143584 h 697057"/>
              <a:gd name="connsiteX16" fmla="*/ 460979 w 2425805"/>
              <a:gd name="connsiteY16" fmla="*/ 136027 h 697057"/>
              <a:gd name="connsiteX17" fmla="*/ 491207 w 2425805"/>
              <a:gd name="connsiteY17" fmla="*/ 60456 h 697057"/>
              <a:gd name="connsiteX18" fmla="*/ 521435 w 2425805"/>
              <a:gd name="connsiteY18" fmla="*/ 105798 h 697057"/>
              <a:gd name="connsiteX19" fmla="*/ 536549 w 2425805"/>
              <a:gd name="connsiteY19" fmla="*/ 128470 h 697057"/>
              <a:gd name="connsiteX20" fmla="*/ 559220 w 2425805"/>
              <a:gd name="connsiteY20" fmla="*/ 68013 h 697057"/>
              <a:gd name="connsiteX21" fmla="*/ 589448 w 2425805"/>
              <a:gd name="connsiteY21" fmla="*/ 0 h 697057"/>
              <a:gd name="connsiteX22" fmla="*/ 597005 w 2425805"/>
              <a:gd name="connsiteY22" fmla="*/ 22671 h 697057"/>
              <a:gd name="connsiteX23" fmla="*/ 619676 w 2425805"/>
              <a:gd name="connsiteY23" fmla="*/ 37785 h 697057"/>
              <a:gd name="connsiteX24" fmla="*/ 634790 w 2425805"/>
              <a:gd name="connsiteY24" fmla="*/ 60456 h 697057"/>
              <a:gd name="connsiteX25" fmla="*/ 649904 w 2425805"/>
              <a:gd name="connsiteY25" fmla="*/ 37785 h 697057"/>
              <a:gd name="connsiteX26" fmla="*/ 657461 w 2425805"/>
              <a:gd name="connsiteY26" fmla="*/ 0 h 697057"/>
              <a:gd name="connsiteX27" fmla="*/ 717918 w 2425805"/>
              <a:gd name="connsiteY27" fmla="*/ 60456 h 697057"/>
              <a:gd name="connsiteX28" fmla="*/ 763260 w 2425805"/>
              <a:gd name="connsiteY28" fmla="*/ 90684 h 697057"/>
              <a:gd name="connsiteX29" fmla="*/ 785931 w 2425805"/>
              <a:gd name="connsiteY29" fmla="*/ 83127 h 697057"/>
              <a:gd name="connsiteX30" fmla="*/ 801045 w 2425805"/>
              <a:gd name="connsiteY30" fmla="*/ 105798 h 697057"/>
              <a:gd name="connsiteX31" fmla="*/ 823716 w 2425805"/>
              <a:gd name="connsiteY31" fmla="*/ 120912 h 697057"/>
              <a:gd name="connsiteX32" fmla="*/ 831273 w 2425805"/>
              <a:gd name="connsiteY32" fmla="*/ 151141 h 697057"/>
              <a:gd name="connsiteX33" fmla="*/ 853944 w 2425805"/>
              <a:gd name="connsiteY33" fmla="*/ 166255 h 697057"/>
              <a:gd name="connsiteX34" fmla="*/ 884172 w 2425805"/>
              <a:gd name="connsiteY34" fmla="*/ 75570 h 697057"/>
              <a:gd name="connsiteX35" fmla="*/ 906843 w 2425805"/>
              <a:gd name="connsiteY35" fmla="*/ 90684 h 697057"/>
              <a:gd name="connsiteX36" fmla="*/ 937071 w 2425805"/>
              <a:gd name="connsiteY36" fmla="*/ 128470 h 697057"/>
              <a:gd name="connsiteX37" fmla="*/ 959742 w 2425805"/>
              <a:gd name="connsiteY37" fmla="*/ 136027 h 697057"/>
              <a:gd name="connsiteX38" fmla="*/ 967299 w 2425805"/>
              <a:gd name="connsiteY38" fmla="*/ 113355 h 697057"/>
              <a:gd name="connsiteX39" fmla="*/ 1050427 w 2425805"/>
              <a:gd name="connsiteY39" fmla="*/ 98241 h 697057"/>
              <a:gd name="connsiteX40" fmla="*/ 1080655 w 2425805"/>
              <a:gd name="connsiteY40" fmla="*/ 120912 h 697057"/>
              <a:gd name="connsiteX41" fmla="*/ 1125997 w 2425805"/>
              <a:gd name="connsiteY41" fmla="*/ 128470 h 697057"/>
              <a:gd name="connsiteX42" fmla="*/ 1186453 w 2425805"/>
              <a:gd name="connsiteY42" fmla="*/ 143584 h 697057"/>
              <a:gd name="connsiteX43" fmla="*/ 1239352 w 2425805"/>
              <a:gd name="connsiteY43" fmla="*/ 158698 h 697057"/>
              <a:gd name="connsiteX44" fmla="*/ 1284695 w 2425805"/>
              <a:gd name="connsiteY44" fmla="*/ 219154 h 697057"/>
              <a:gd name="connsiteX45" fmla="*/ 1330037 w 2425805"/>
              <a:gd name="connsiteY45" fmla="*/ 249382 h 697057"/>
              <a:gd name="connsiteX46" fmla="*/ 1405607 w 2425805"/>
              <a:gd name="connsiteY46" fmla="*/ 241825 h 697057"/>
              <a:gd name="connsiteX47" fmla="*/ 1518962 w 2425805"/>
              <a:gd name="connsiteY47" fmla="*/ 249382 h 697057"/>
              <a:gd name="connsiteX48" fmla="*/ 1670103 w 2425805"/>
              <a:gd name="connsiteY48" fmla="*/ 264496 h 697057"/>
              <a:gd name="connsiteX49" fmla="*/ 1760787 w 2425805"/>
              <a:gd name="connsiteY49" fmla="*/ 294724 h 697057"/>
              <a:gd name="connsiteX50" fmla="*/ 1783458 w 2425805"/>
              <a:gd name="connsiteY50" fmla="*/ 302281 h 697057"/>
              <a:gd name="connsiteX51" fmla="*/ 1806129 w 2425805"/>
              <a:gd name="connsiteY51" fmla="*/ 309838 h 697057"/>
              <a:gd name="connsiteX52" fmla="*/ 1942156 w 2425805"/>
              <a:gd name="connsiteY52" fmla="*/ 309838 h 697057"/>
              <a:gd name="connsiteX53" fmla="*/ 1964827 w 2425805"/>
              <a:gd name="connsiteY53" fmla="*/ 324952 h 697057"/>
              <a:gd name="connsiteX54" fmla="*/ 1987498 w 2425805"/>
              <a:gd name="connsiteY54" fmla="*/ 332509 h 697057"/>
              <a:gd name="connsiteX55" fmla="*/ 2010169 w 2425805"/>
              <a:gd name="connsiteY55" fmla="*/ 377851 h 697057"/>
              <a:gd name="connsiteX56" fmla="*/ 2032840 w 2425805"/>
              <a:gd name="connsiteY56" fmla="*/ 392965 h 697057"/>
              <a:gd name="connsiteX57" fmla="*/ 2055511 w 2425805"/>
              <a:gd name="connsiteY57" fmla="*/ 438308 h 697057"/>
              <a:gd name="connsiteX58" fmla="*/ 2131081 w 2425805"/>
              <a:gd name="connsiteY58" fmla="*/ 476093 h 697057"/>
              <a:gd name="connsiteX59" fmla="*/ 2168866 w 2425805"/>
              <a:gd name="connsiteY59" fmla="*/ 506321 h 697057"/>
              <a:gd name="connsiteX60" fmla="*/ 2236880 w 2425805"/>
              <a:gd name="connsiteY60" fmla="*/ 551663 h 697057"/>
              <a:gd name="connsiteX61" fmla="*/ 2259551 w 2425805"/>
              <a:gd name="connsiteY61" fmla="*/ 566777 h 697057"/>
              <a:gd name="connsiteX62" fmla="*/ 2263959 w 2425805"/>
              <a:gd name="connsiteY62" fmla="*/ 584410 h 697057"/>
              <a:gd name="connsiteX63" fmla="*/ 2298989 w 2425805"/>
              <a:gd name="connsiteY63" fmla="*/ 625580 h 697057"/>
              <a:gd name="connsiteX64" fmla="*/ 2338329 w 2425805"/>
              <a:gd name="connsiteY64" fmla="*/ 656950 h 697057"/>
              <a:gd name="connsiteX65" fmla="*/ 2384812 w 2425805"/>
              <a:gd name="connsiteY65" fmla="*/ 693495 h 697057"/>
              <a:gd name="connsiteX66" fmla="*/ 2395577 w 2425805"/>
              <a:gd name="connsiteY66" fmla="*/ 627233 h 697057"/>
              <a:gd name="connsiteX67" fmla="*/ 2425805 w 2425805"/>
              <a:gd name="connsiteY67" fmla="*/ 649904 h 697057"/>
              <a:gd name="connsiteX0" fmla="*/ 0 w 2425805"/>
              <a:gd name="connsiteY0" fmla="*/ 151141 h 700072"/>
              <a:gd name="connsiteX1" fmla="*/ 22671 w 2425805"/>
              <a:gd name="connsiteY1" fmla="*/ 136027 h 700072"/>
              <a:gd name="connsiteX2" fmla="*/ 83128 w 2425805"/>
              <a:gd name="connsiteY2" fmla="*/ 120912 h 700072"/>
              <a:gd name="connsiteX3" fmla="*/ 158698 w 2425805"/>
              <a:gd name="connsiteY3" fmla="*/ 128470 h 700072"/>
              <a:gd name="connsiteX4" fmla="*/ 166255 w 2425805"/>
              <a:gd name="connsiteY4" fmla="*/ 151141 h 700072"/>
              <a:gd name="connsiteX5" fmla="*/ 196483 w 2425805"/>
              <a:gd name="connsiteY5" fmla="*/ 204040 h 700072"/>
              <a:gd name="connsiteX6" fmla="*/ 219154 w 2425805"/>
              <a:gd name="connsiteY6" fmla="*/ 219154 h 700072"/>
              <a:gd name="connsiteX7" fmla="*/ 272053 w 2425805"/>
              <a:gd name="connsiteY7" fmla="*/ 211597 h 700072"/>
              <a:gd name="connsiteX8" fmla="*/ 279610 w 2425805"/>
              <a:gd name="connsiteY8" fmla="*/ 188926 h 700072"/>
              <a:gd name="connsiteX9" fmla="*/ 287167 w 2425805"/>
              <a:gd name="connsiteY9" fmla="*/ 120912 h 700072"/>
              <a:gd name="connsiteX10" fmla="*/ 317395 w 2425805"/>
              <a:gd name="connsiteY10" fmla="*/ 128470 h 700072"/>
              <a:gd name="connsiteX11" fmla="*/ 340066 w 2425805"/>
              <a:gd name="connsiteY11" fmla="*/ 143584 h 700072"/>
              <a:gd name="connsiteX12" fmla="*/ 347623 w 2425805"/>
              <a:gd name="connsiteY12" fmla="*/ 120912 h 700072"/>
              <a:gd name="connsiteX13" fmla="*/ 370295 w 2425805"/>
              <a:gd name="connsiteY13" fmla="*/ 113355 h 700072"/>
              <a:gd name="connsiteX14" fmla="*/ 415637 w 2425805"/>
              <a:gd name="connsiteY14" fmla="*/ 136027 h 700072"/>
              <a:gd name="connsiteX15" fmla="*/ 438308 w 2425805"/>
              <a:gd name="connsiteY15" fmla="*/ 143584 h 700072"/>
              <a:gd name="connsiteX16" fmla="*/ 460979 w 2425805"/>
              <a:gd name="connsiteY16" fmla="*/ 136027 h 700072"/>
              <a:gd name="connsiteX17" fmla="*/ 491207 w 2425805"/>
              <a:gd name="connsiteY17" fmla="*/ 60456 h 700072"/>
              <a:gd name="connsiteX18" fmla="*/ 521435 w 2425805"/>
              <a:gd name="connsiteY18" fmla="*/ 105798 h 700072"/>
              <a:gd name="connsiteX19" fmla="*/ 536549 w 2425805"/>
              <a:gd name="connsiteY19" fmla="*/ 128470 h 700072"/>
              <a:gd name="connsiteX20" fmla="*/ 559220 w 2425805"/>
              <a:gd name="connsiteY20" fmla="*/ 68013 h 700072"/>
              <a:gd name="connsiteX21" fmla="*/ 589448 w 2425805"/>
              <a:gd name="connsiteY21" fmla="*/ 0 h 700072"/>
              <a:gd name="connsiteX22" fmla="*/ 597005 w 2425805"/>
              <a:gd name="connsiteY22" fmla="*/ 22671 h 700072"/>
              <a:gd name="connsiteX23" fmla="*/ 619676 w 2425805"/>
              <a:gd name="connsiteY23" fmla="*/ 37785 h 700072"/>
              <a:gd name="connsiteX24" fmla="*/ 634790 w 2425805"/>
              <a:gd name="connsiteY24" fmla="*/ 60456 h 700072"/>
              <a:gd name="connsiteX25" fmla="*/ 649904 w 2425805"/>
              <a:gd name="connsiteY25" fmla="*/ 37785 h 700072"/>
              <a:gd name="connsiteX26" fmla="*/ 657461 w 2425805"/>
              <a:gd name="connsiteY26" fmla="*/ 0 h 700072"/>
              <a:gd name="connsiteX27" fmla="*/ 717918 w 2425805"/>
              <a:gd name="connsiteY27" fmla="*/ 60456 h 700072"/>
              <a:gd name="connsiteX28" fmla="*/ 763260 w 2425805"/>
              <a:gd name="connsiteY28" fmla="*/ 90684 h 700072"/>
              <a:gd name="connsiteX29" fmla="*/ 785931 w 2425805"/>
              <a:gd name="connsiteY29" fmla="*/ 83127 h 700072"/>
              <a:gd name="connsiteX30" fmla="*/ 801045 w 2425805"/>
              <a:gd name="connsiteY30" fmla="*/ 105798 h 700072"/>
              <a:gd name="connsiteX31" fmla="*/ 823716 w 2425805"/>
              <a:gd name="connsiteY31" fmla="*/ 120912 h 700072"/>
              <a:gd name="connsiteX32" fmla="*/ 831273 w 2425805"/>
              <a:gd name="connsiteY32" fmla="*/ 151141 h 700072"/>
              <a:gd name="connsiteX33" fmla="*/ 853944 w 2425805"/>
              <a:gd name="connsiteY33" fmla="*/ 166255 h 700072"/>
              <a:gd name="connsiteX34" fmla="*/ 884172 w 2425805"/>
              <a:gd name="connsiteY34" fmla="*/ 75570 h 700072"/>
              <a:gd name="connsiteX35" fmla="*/ 906843 w 2425805"/>
              <a:gd name="connsiteY35" fmla="*/ 90684 h 700072"/>
              <a:gd name="connsiteX36" fmla="*/ 937071 w 2425805"/>
              <a:gd name="connsiteY36" fmla="*/ 128470 h 700072"/>
              <a:gd name="connsiteX37" fmla="*/ 959742 w 2425805"/>
              <a:gd name="connsiteY37" fmla="*/ 136027 h 700072"/>
              <a:gd name="connsiteX38" fmla="*/ 967299 w 2425805"/>
              <a:gd name="connsiteY38" fmla="*/ 113355 h 700072"/>
              <a:gd name="connsiteX39" fmla="*/ 1050427 w 2425805"/>
              <a:gd name="connsiteY39" fmla="*/ 98241 h 700072"/>
              <a:gd name="connsiteX40" fmla="*/ 1080655 w 2425805"/>
              <a:gd name="connsiteY40" fmla="*/ 120912 h 700072"/>
              <a:gd name="connsiteX41" fmla="*/ 1125997 w 2425805"/>
              <a:gd name="connsiteY41" fmla="*/ 128470 h 700072"/>
              <a:gd name="connsiteX42" fmla="*/ 1186453 w 2425805"/>
              <a:gd name="connsiteY42" fmla="*/ 143584 h 700072"/>
              <a:gd name="connsiteX43" fmla="*/ 1239352 w 2425805"/>
              <a:gd name="connsiteY43" fmla="*/ 158698 h 700072"/>
              <a:gd name="connsiteX44" fmla="*/ 1284695 w 2425805"/>
              <a:gd name="connsiteY44" fmla="*/ 219154 h 700072"/>
              <a:gd name="connsiteX45" fmla="*/ 1330037 w 2425805"/>
              <a:gd name="connsiteY45" fmla="*/ 249382 h 700072"/>
              <a:gd name="connsiteX46" fmla="*/ 1405607 w 2425805"/>
              <a:gd name="connsiteY46" fmla="*/ 241825 h 700072"/>
              <a:gd name="connsiteX47" fmla="*/ 1518962 w 2425805"/>
              <a:gd name="connsiteY47" fmla="*/ 249382 h 700072"/>
              <a:gd name="connsiteX48" fmla="*/ 1670103 w 2425805"/>
              <a:gd name="connsiteY48" fmla="*/ 264496 h 700072"/>
              <a:gd name="connsiteX49" fmla="*/ 1760787 w 2425805"/>
              <a:gd name="connsiteY49" fmla="*/ 294724 h 700072"/>
              <a:gd name="connsiteX50" fmla="*/ 1783458 w 2425805"/>
              <a:gd name="connsiteY50" fmla="*/ 302281 h 700072"/>
              <a:gd name="connsiteX51" fmla="*/ 1806129 w 2425805"/>
              <a:gd name="connsiteY51" fmla="*/ 309838 h 700072"/>
              <a:gd name="connsiteX52" fmla="*/ 1942156 w 2425805"/>
              <a:gd name="connsiteY52" fmla="*/ 309838 h 700072"/>
              <a:gd name="connsiteX53" fmla="*/ 1964827 w 2425805"/>
              <a:gd name="connsiteY53" fmla="*/ 324952 h 700072"/>
              <a:gd name="connsiteX54" fmla="*/ 1987498 w 2425805"/>
              <a:gd name="connsiteY54" fmla="*/ 332509 h 700072"/>
              <a:gd name="connsiteX55" fmla="*/ 2010169 w 2425805"/>
              <a:gd name="connsiteY55" fmla="*/ 377851 h 700072"/>
              <a:gd name="connsiteX56" fmla="*/ 2032840 w 2425805"/>
              <a:gd name="connsiteY56" fmla="*/ 392965 h 700072"/>
              <a:gd name="connsiteX57" fmla="*/ 2055511 w 2425805"/>
              <a:gd name="connsiteY57" fmla="*/ 438308 h 700072"/>
              <a:gd name="connsiteX58" fmla="*/ 2131081 w 2425805"/>
              <a:gd name="connsiteY58" fmla="*/ 476093 h 700072"/>
              <a:gd name="connsiteX59" fmla="*/ 2168866 w 2425805"/>
              <a:gd name="connsiteY59" fmla="*/ 506321 h 700072"/>
              <a:gd name="connsiteX60" fmla="*/ 2236880 w 2425805"/>
              <a:gd name="connsiteY60" fmla="*/ 551663 h 700072"/>
              <a:gd name="connsiteX61" fmla="*/ 2259551 w 2425805"/>
              <a:gd name="connsiteY61" fmla="*/ 566777 h 700072"/>
              <a:gd name="connsiteX62" fmla="*/ 2263959 w 2425805"/>
              <a:gd name="connsiteY62" fmla="*/ 584410 h 700072"/>
              <a:gd name="connsiteX63" fmla="*/ 2298989 w 2425805"/>
              <a:gd name="connsiteY63" fmla="*/ 625580 h 700072"/>
              <a:gd name="connsiteX64" fmla="*/ 2338329 w 2425805"/>
              <a:gd name="connsiteY64" fmla="*/ 656950 h 700072"/>
              <a:gd name="connsiteX65" fmla="*/ 2384812 w 2425805"/>
              <a:gd name="connsiteY65" fmla="*/ 693495 h 700072"/>
              <a:gd name="connsiteX66" fmla="*/ 2386052 w 2425805"/>
              <a:gd name="connsiteY66" fmla="*/ 691527 h 700072"/>
              <a:gd name="connsiteX67" fmla="*/ 2425805 w 2425805"/>
              <a:gd name="connsiteY67" fmla="*/ 649904 h 700072"/>
              <a:gd name="connsiteX0" fmla="*/ 0 w 2425805"/>
              <a:gd name="connsiteY0" fmla="*/ 151141 h 693495"/>
              <a:gd name="connsiteX1" fmla="*/ 22671 w 2425805"/>
              <a:gd name="connsiteY1" fmla="*/ 136027 h 693495"/>
              <a:gd name="connsiteX2" fmla="*/ 83128 w 2425805"/>
              <a:gd name="connsiteY2" fmla="*/ 120912 h 693495"/>
              <a:gd name="connsiteX3" fmla="*/ 158698 w 2425805"/>
              <a:gd name="connsiteY3" fmla="*/ 128470 h 693495"/>
              <a:gd name="connsiteX4" fmla="*/ 166255 w 2425805"/>
              <a:gd name="connsiteY4" fmla="*/ 151141 h 693495"/>
              <a:gd name="connsiteX5" fmla="*/ 196483 w 2425805"/>
              <a:gd name="connsiteY5" fmla="*/ 204040 h 693495"/>
              <a:gd name="connsiteX6" fmla="*/ 219154 w 2425805"/>
              <a:gd name="connsiteY6" fmla="*/ 219154 h 693495"/>
              <a:gd name="connsiteX7" fmla="*/ 272053 w 2425805"/>
              <a:gd name="connsiteY7" fmla="*/ 211597 h 693495"/>
              <a:gd name="connsiteX8" fmla="*/ 279610 w 2425805"/>
              <a:gd name="connsiteY8" fmla="*/ 188926 h 693495"/>
              <a:gd name="connsiteX9" fmla="*/ 287167 w 2425805"/>
              <a:gd name="connsiteY9" fmla="*/ 120912 h 693495"/>
              <a:gd name="connsiteX10" fmla="*/ 317395 w 2425805"/>
              <a:gd name="connsiteY10" fmla="*/ 128470 h 693495"/>
              <a:gd name="connsiteX11" fmla="*/ 340066 w 2425805"/>
              <a:gd name="connsiteY11" fmla="*/ 143584 h 693495"/>
              <a:gd name="connsiteX12" fmla="*/ 347623 w 2425805"/>
              <a:gd name="connsiteY12" fmla="*/ 120912 h 693495"/>
              <a:gd name="connsiteX13" fmla="*/ 370295 w 2425805"/>
              <a:gd name="connsiteY13" fmla="*/ 113355 h 693495"/>
              <a:gd name="connsiteX14" fmla="*/ 415637 w 2425805"/>
              <a:gd name="connsiteY14" fmla="*/ 136027 h 693495"/>
              <a:gd name="connsiteX15" fmla="*/ 438308 w 2425805"/>
              <a:gd name="connsiteY15" fmla="*/ 143584 h 693495"/>
              <a:gd name="connsiteX16" fmla="*/ 460979 w 2425805"/>
              <a:gd name="connsiteY16" fmla="*/ 136027 h 693495"/>
              <a:gd name="connsiteX17" fmla="*/ 491207 w 2425805"/>
              <a:gd name="connsiteY17" fmla="*/ 60456 h 693495"/>
              <a:gd name="connsiteX18" fmla="*/ 521435 w 2425805"/>
              <a:gd name="connsiteY18" fmla="*/ 105798 h 693495"/>
              <a:gd name="connsiteX19" fmla="*/ 536549 w 2425805"/>
              <a:gd name="connsiteY19" fmla="*/ 128470 h 693495"/>
              <a:gd name="connsiteX20" fmla="*/ 559220 w 2425805"/>
              <a:gd name="connsiteY20" fmla="*/ 68013 h 693495"/>
              <a:gd name="connsiteX21" fmla="*/ 589448 w 2425805"/>
              <a:gd name="connsiteY21" fmla="*/ 0 h 693495"/>
              <a:gd name="connsiteX22" fmla="*/ 597005 w 2425805"/>
              <a:gd name="connsiteY22" fmla="*/ 22671 h 693495"/>
              <a:gd name="connsiteX23" fmla="*/ 619676 w 2425805"/>
              <a:gd name="connsiteY23" fmla="*/ 37785 h 693495"/>
              <a:gd name="connsiteX24" fmla="*/ 634790 w 2425805"/>
              <a:gd name="connsiteY24" fmla="*/ 60456 h 693495"/>
              <a:gd name="connsiteX25" fmla="*/ 649904 w 2425805"/>
              <a:gd name="connsiteY25" fmla="*/ 37785 h 693495"/>
              <a:gd name="connsiteX26" fmla="*/ 657461 w 2425805"/>
              <a:gd name="connsiteY26" fmla="*/ 0 h 693495"/>
              <a:gd name="connsiteX27" fmla="*/ 717918 w 2425805"/>
              <a:gd name="connsiteY27" fmla="*/ 60456 h 693495"/>
              <a:gd name="connsiteX28" fmla="*/ 763260 w 2425805"/>
              <a:gd name="connsiteY28" fmla="*/ 90684 h 693495"/>
              <a:gd name="connsiteX29" fmla="*/ 785931 w 2425805"/>
              <a:gd name="connsiteY29" fmla="*/ 83127 h 693495"/>
              <a:gd name="connsiteX30" fmla="*/ 801045 w 2425805"/>
              <a:gd name="connsiteY30" fmla="*/ 105798 h 693495"/>
              <a:gd name="connsiteX31" fmla="*/ 823716 w 2425805"/>
              <a:gd name="connsiteY31" fmla="*/ 120912 h 693495"/>
              <a:gd name="connsiteX32" fmla="*/ 831273 w 2425805"/>
              <a:gd name="connsiteY32" fmla="*/ 151141 h 693495"/>
              <a:gd name="connsiteX33" fmla="*/ 853944 w 2425805"/>
              <a:gd name="connsiteY33" fmla="*/ 166255 h 693495"/>
              <a:gd name="connsiteX34" fmla="*/ 884172 w 2425805"/>
              <a:gd name="connsiteY34" fmla="*/ 75570 h 693495"/>
              <a:gd name="connsiteX35" fmla="*/ 906843 w 2425805"/>
              <a:gd name="connsiteY35" fmla="*/ 90684 h 693495"/>
              <a:gd name="connsiteX36" fmla="*/ 937071 w 2425805"/>
              <a:gd name="connsiteY36" fmla="*/ 128470 h 693495"/>
              <a:gd name="connsiteX37" fmla="*/ 959742 w 2425805"/>
              <a:gd name="connsiteY37" fmla="*/ 136027 h 693495"/>
              <a:gd name="connsiteX38" fmla="*/ 967299 w 2425805"/>
              <a:gd name="connsiteY38" fmla="*/ 113355 h 693495"/>
              <a:gd name="connsiteX39" fmla="*/ 1050427 w 2425805"/>
              <a:gd name="connsiteY39" fmla="*/ 98241 h 693495"/>
              <a:gd name="connsiteX40" fmla="*/ 1080655 w 2425805"/>
              <a:gd name="connsiteY40" fmla="*/ 120912 h 693495"/>
              <a:gd name="connsiteX41" fmla="*/ 1125997 w 2425805"/>
              <a:gd name="connsiteY41" fmla="*/ 128470 h 693495"/>
              <a:gd name="connsiteX42" fmla="*/ 1186453 w 2425805"/>
              <a:gd name="connsiteY42" fmla="*/ 143584 h 693495"/>
              <a:gd name="connsiteX43" fmla="*/ 1239352 w 2425805"/>
              <a:gd name="connsiteY43" fmla="*/ 158698 h 693495"/>
              <a:gd name="connsiteX44" fmla="*/ 1284695 w 2425805"/>
              <a:gd name="connsiteY44" fmla="*/ 219154 h 693495"/>
              <a:gd name="connsiteX45" fmla="*/ 1330037 w 2425805"/>
              <a:gd name="connsiteY45" fmla="*/ 249382 h 693495"/>
              <a:gd name="connsiteX46" fmla="*/ 1405607 w 2425805"/>
              <a:gd name="connsiteY46" fmla="*/ 241825 h 693495"/>
              <a:gd name="connsiteX47" fmla="*/ 1518962 w 2425805"/>
              <a:gd name="connsiteY47" fmla="*/ 249382 h 693495"/>
              <a:gd name="connsiteX48" fmla="*/ 1670103 w 2425805"/>
              <a:gd name="connsiteY48" fmla="*/ 264496 h 693495"/>
              <a:gd name="connsiteX49" fmla="*/ 1760787 w 2425805"/>
              <a:gd name="connsiteY49" fmla="*/ 294724 h 693495"/>
              <a:gd name="connsiteX50" fmla="*/ 1783458 w 2425805"/>
              <a:gd name="connsiteY50" fmla="*/ 302281 h 693495"/>
              <a:gd name="connsiteX51" fmla="*/ 1806129 w 2425805"/>
              <a:gd name="connsiteY51" fmla="*/ 309838 h 693495"/>
              <a:gd name="connsiteX52" fmla="*/ 1942156 w 2425805"/>
              <a:gd name="connsiteY52" fmla="*/ 309838 h 693495"/>
              <a:gd name="connsiteX53" fmla="*/ 1964827 w 2425805"/>
              <a:gd name="connsiteY53" fmla="*/ 324952 h 693495"/>
              <a:gd name="connsiteX54" fmla="*/ 1987498 w 2425805"/>
              <a:gd name="connsiteY54" fmla="*/ 332509 h 693495"/>
              <a:gd name="connsiteX55" fmla="*/ 2010169 w 2425805"/>
              <a:gd name="connsiteY55" fmla="*/ 377851 h 693495"/>
              <a:gd name="connsiteX56" fmla="*/ 2032840 w 2425805"/>
              <a:gd name="connsiteY56" fmla="*/ 392965 h 693495"/>
              <a:gd name="connsiteX57" fmla="*/ 2055511 w 2425805"/>
              <a:gd name="connsiteY57" fmla="*/ 438308 h 693495"/>
              <a:gd name="connsiteX58" fmla="*/ 2131081 w 2425805"/>
              <a:gd name="connsiteY58" fmla="*/ 476093 h 693495"/>
              <a:gd name="connsiteX59" fmla="*/ 2168866 w 2425805"/>
              <a:gd name="connsiteY59" fmla="*/ 506321 h 693495"/>
              <a:gd name="connsiteX60" fmla="*/ 2236880 w 2425805"/>
              <a:gd name="connsiteY60" fmla="*/ 551663 h 693495"/>
              <a:gd name="connsiteX61" fmla="*/ 2259551 w 2425805"/>
              <a:gd name="connsiteY61" fmla="*/ 566777 h 693495"/>
              <a:gd name="connsiteX62" fmla="*/ 2263959 w 2425805"/>
              <a:gd name="connsiteY62" fmla="*/ 584410 h 693495"/>
              <a:gd name="connsiteX63" fmla="*/ 2298989 w 2425805"/>
              <a:gd name="connsiteY63" fmla="*/ 625580 h 693495"/>
              <a:gd name="connsiteX64" fmla="*/ 2338329 w 2425805"/>
              <a:gd name="connsiteY64" fmla="*/ 656950 h 693495"/>
              <a:gd name="connsiteX65" fmla="*/ 2384812 w 2425805"/>
              <a:gd name="connsiteY65" fmla="*/ 693495 h 693495"/>
              <a:gd name="connsiteX66" fmla="*/ 2425805 w 2425805"/>
              <a:gd name="connsiteY66" fmla="*/ 649904 h 693495"/>
              <a:gd name="connsiteX0" fmla="*/ 0 w 2384812"/>
              <a:gd name="connsiteY0" fmla="*/ 151141 h 693495"/>
              <a:gd name="connsiteX1" fmla="*/ 22671 w 2384812"/>
              <a:gd name="connsiteY1" fmla="*/ 136027 h 693495"/>
              <a:gd name="connsiteX2" fmla="*/ 83128 w 2384812"/>
              <a:gd name="connsiteY2" fmla="*/ 120912 h 693495"/>
              <a:gd name="connsiteX3" fmla="*/ 158698 w 2384812"/>
              <a:gd name="connsiteY3" fmla="*/ 128470 h 693495"/>
              <a:gd name="connsiteX4" fmla="*/ 166255 w 2384812"/>
              <a:gd name="connsiteY4" fmla="*/ 151141 h 693495"/>
              <a:gd name="connsiteX5" fmla="*/ 196483 w 2384812"/>
              <a:gd name="connsiteY5" fmla="*/ 204040 h 693495"/>
              <a:gd name="connsiteX6" fmla="*/ 219154 w 2384812"/>
              <a:gd name="connsiteY6" fmla="*/ 219154 h 693495"/>
              <a:gd name="connsiteX7" fmla="*/ 272053 w 2384812"/>
              <a:gd name="connsiteY7" fmla="*/ 211597 h 693495"/>
              <a:gd name="connsiteX8" fmla="*/ 279610 w 2384812"/>
              <a:gd name="connsiteY8" fmla="*/ 188926 h 693495"/>
              <a:gd name="connsiteX9" fmla="*/ 287167 w 2384812"/>
              <a:gd name="connsiteY9" fmla="*/ 120912 h 693495"/>
              <a:gd name="connsiteX10" fmla="*/ 317395 w 2384812"/>
              <a:gd name="connsiteY10" fmla="*/ 128470 h 693495"/>
              <a:gd name="connsiteX11" fmla="*/ 340066 w 2384812"/>
              <a:gd name="connsiteY11" fmla="*/ 143584 h 693495"/>
              <a:gd name="connsiteX12" fmla="*/ 347623 w 2384812"/>
              <a:gd name="connsiteY12" fmla="*/ 120912 h 693495"/>
              <a:gd name="connsiteX13" fmla="*/ 370295 w 2384812"/>
              <a:gd name="connsiteY13" fmla="*/ 113355 h 693495"/>
              <a:gd name="connsiteX14" fmla="*/ 415637 w 2384812"/>
              <a:gd name="connsiteY14" fmla="*/ 136027 h 693495"/>
              <a:gd name="connsiteX15" fmla="*/ 438308 w 2384812"/>
              <a:gd name="connsiteY15" fmla="*/ 143584 h 693495"/>
              <a:gd name="connsiteX16" fmla="*/ 460979 w 2384812"/>
              <a:gd name="connsiteY16" fmla="*/ 136027 h 693495"/>
              <a:gd name="connsiteX17" fmla="*/ 491207 w 2384812"/>
              <a:gd name="connsiteY17" fmla="*/ 60456 h 693495"/>
              <a:gd name="connsiteX18" fmla="*/ 521435 w 2384812"/>
              <a:gd name="connsiteY18" fmla="*/ 105798 h 693495"/>
              <a:gd name="connsiteX19" fmla="*/ 536549 w 2384812"/>
              <a:gd name="connsiteY19" fmla="*/ 128470 h 693495"/>
              <a:gd name="connsiteX20" fmla="*/ 559220 w 2384812"/>
              <a:gd name="connsiteY20" fmla="*/ 68013 h 693495"/>
              <a:gd name="connsiteX21" fmla="*/ 589448 w 2384812"/>
              <a:gd name="connsiteY21" fmla="*/ 0 h 693495"/>
              <a:gd name="connsiteX22" fmla="*/ 597005 w 2384812"/>
              <a:gd name="connsiteY22" fmla="*/ 22671 h 693495"/>
              <a:gd name="connsiteX23" fmla="*/ 619676 w 2384812"/>
              <a:gd name="connsiteY23" fmla="*/ 37785 h 693495"/>
              <a:gd name="connsiteX24" fmla="*/ 634790 w 2384812"/>
              <a:gd name="connsiteY24" fmla="*/ 60456 h 693495"/>
              <a:gd name="connsiteX25" fmla="*/ 649904 w 2384812"/>
              <a:gd name="connsiteY25" fmla="*/ 37785 h 693495"/>
              <a:gd name="connsiteX26" fmla="*/ 657461 w 2384812"/>
              <a:gd name="connsiteY26" fmla="*/ 0 h 693495"/>
              <a:gd name="connsiteX27" fmla="*/ 717918 w 2384812"/>
              <a:gd name="connsiteY27" fmla="*/ 60456 h 693495"/>
              <a:gd name="connsiteX28" fmla="*/ 763260 w 2384812"/>
              <a:gd name="connsiteY28" fmla="*/ 90684 h 693495"/>
              <a:gd name="connsiteX29" fmla="*/ 785931 w 2384812"/>
              <a:gd name="connsiteY29" fmla="*/ 83127 h 693495"/>
              <a:gd name="connsiteX30" fmla="*/ 801045 w 2384812"/>
              <a:gd name="connsiteY30" fmla="*/ 105798 h 693495"/>
              <a:gd name="connsiteX31" fmla="*/ 823716 w 2384812"/>
              <a:gd name="connsiteY31" fmla="*/ 120912 h 693495"/>
              <a:gd name="connsiteX32" fmla="*/ 831273 w 2384812"/>
              <a:gd name="connsiteY32" fmla="*/ 151141 h 693495"/>
              <a:gd name="connsiteX33" fmla="*/ 853944 w 2384812"/>
              <a:gd name="connsiteY33" fmla="*/ 166255 h 693495"/>
              <a:gd name="connsiteX34" fmla="*/ 884172 w 2384812"/>
              <a:gd name="connsiteY34" fmla="*/ 75570 h 693495"/>
              <a:gd name="connsiteX35" fmla="*/ 906843 w 2384812"/>
              <a:gd name="connsiteY35" fmla="*/ 90684 h 693495"/>
              <a:gd name="connsiteX36" fmla="*/ 937071 w 2384812"/>
              <a:gd name="connsiteY36" fmla="*/ 128470 h 693495"/>
              <a:gd name="connsiteX37" fmla="*/ 959742 w 2384812"/>
              <a:gd name="connsiteY37" fmla="*/ 136027 h 693495"/>
              <a:gd name="connsiteX38" fmla="*/ 967299 w 2384812"/>
              <a:gd name="connsiteY38" fmla="*/ 113355 h 693495"/>
              <a:gd name="connsiteX39" fmla="*/ 1050427 w 2384812"/>
              <a:gd name="connsiteY39" fmla="*/ 98241 h 693495"/>
              <a:gd name="connsiteX40" fmla="*/ 1080655 w 2384812"/>
              <a:gd name="connsiteY40" fmla="*/ 120912 h 693495"/>
              <a:gd name="connsiteX41" fmla="*/ 1125997 w 2384812"/>
              <a:gd name="connsiteY41" fmla="*/ 128470 h 693495"/>
              <a:gd name="connsiteX42" fmla="*/ 1186453 w 2384812"/>
              <a:gd name="connsiteY42" fmla="*/ 143584 h 693495"/>
              <a:gd name="connsiteX43" fmla="*/ 1239352 w 2384812"/>
              <a:gd name="connsiteY43" fmla="*/ 158698 h 693495"/>
              <a:gd name="connsiteX44" fmla="*/ 1284695 w 2384812"/>
              <a:gd name="connsiteY44" fmla="*/ 219154 h 693495"/>
              <a:gd name="connsiteX45" fmla="*/ 1330037 w 2384812"/>
              <a:gd name="connsiteY45" fmla="*/ 249382 h 693495"/>
              <a:gd name="connsiteX46" fmla="*/ 1405607 w 2384812"/>
              <a:gd name="connsiteY46" fmla="*/ 241825 h 693495"/>
              <a:gd name="connsiteX47" fmla="*/ 1518962 w 2384812"/>
              <a:gd name="connsiteY47" fmla="*/ 249382 h 693495"/>
              <a:gd name="connsiteX48" fmla="*/ 1670103 w 2384812"/>
              <a:gd name="connsiteY48" fmla="*/ 264496 h 693495"/>
              <a:gd name="connsiteX49" fmla="*/ 1760787 w 2384812"/>
              <a:gd name="connsiteY49" fmla="*/ 294724 h 693495"/>
              <a:gd name="connsiteX50" fmla="*/ 1783458 w 2384812"/>
              <a:gd name="connsiteY50" fmla="*/ 302281 h 693495"/>
              <a:gd name="connsiteX51" fmla="*/ 1806129 w 2384812"/>
              <a:gd name="connsiteY51" fmla="*/ 309838 h 693495"/>
              <a:gd name="connsiteX52" fmla="*/ 1942156 w 2384812"/>
              <a:gd name="connsiteY52" fmla="*/ 309838 h 693495"/>
              <a:gd name="connsiteX53" fmla="*/ 1964827 w 2384812"/>
              <a:gd name="connsiteY53" fmla="*/ 324952 h 693495"/>
              <a:gd name="connsiteX54" fmla="*/ 1987498 w 2384812"/>
              <a:gd name="connsiteY54" fmla="*/ 332509 h 693495"/>
              <a:gd name="connsiteX55" fmla="*/ 2010169 w 2384812"/>
              <a:gd name="connsiteY55" fmla="*/ 377851 h 693495"/>
              <a:gd name="connsiteX56" fmla="*/ 2032840 w 2384812"/>
              <a:gd name="connsiteY56" fmla="*/ 392965 h 693495"/>
              <a:gd name="connsiteX57" fmla="*/ 2055511 w 2384812"/>
              <a:gd name="connsiteY57" fmla="*/ 438308 h 693495"/>
              <a:gd name="connsiteX58" fmla="*/ 2131081 w 2384812"/>
              <a:gd name="connsiteY58" fmla="*/ 476093 h 693495"/>
              <a:gd name="connsiteX59" fmla="*/ 2168866 w 2384812"/>
              <a:gd name="connsiteY59" fmla="*/ 506321 h 693495"/>
              <a:gd name="connsiteX60" fmla="*/ 2236880 w 2384812"/>
              <a:gd name="connsiteY60" fmla="*/ 551663 h 693495"/>
              <a:gd name="connsiteX61" fmla="*/ 2259551 w 2384812"/>
              <a:gd name="connsiteY61" fmla="*/ 566777 h 693495"/>
              <a:gd name="connsiteX62" fmla="*/ 2263959 w 2384812"/>
              <a:gd name="connsiteY62" fmla="*/ 584410 h 693495"/>
              <a:gd name="connsiteX63" fmla="*/ 2298989 w 2384812"/>
              <a:gd name="connsiteY63" fmla="*/ 625580 h 693495"/>
              <a:gd name="connsiteX64" fmla="*/ 2338329 w 2384812"/>
              <a:gd name="connsiteY64" fmla="*/ 656950 h 693495"/>
              <a:gd name="connsiteX65" fmla="*/ 2384812 w 2384812"/>
              <a:gd name="connsiteY65" fmla="*/ 693495 h 693495"/>
              <a:gd name="connsiteX0" fmla="*/ 0 w 2338329"/>
              <a:gd name="connsiteY0" fmla="*/ 151141 h 656950"/>
              <a:gd name="connsiteX1" fmla="*/ 22671 w 2338329"/>
              <a:gd name="connsiteY1" fmla="*/ 136027 h 656950"/>
              <a:gd name="connsiteX2" fmla="*/ 83128 w 2338329"/>
              <a:gd name="connsiteY2" fmla="*/ 120912 h 656950"/>
              <a:gd name="connsiteX3" fmla="*/ 158698 w 2338329"/>
              <a:gd name="connsiteY3" fmla="*/ 128470 h 656950"/>
              <a:gd name="connsiteX4" fmla="*/ 166255 w 2338329"/>
              <a:gd name="connsiteY4" fmla="*/ 151141 h 656950"/>
              <a:gd name="connsiteX5" fmla="*/ 196483 w 2338329"/>
              <a:gd name="connsiteY5" fmla="*/ 204040 h 656950"/>
              <a:gd name="connsiteX6" fmla="*/ 219154 w 2338329"/>
              <a:gd name="connsiteY6" fmla="*/ 219154 h 656950"/>
              <a:gd name="connsiteX7" fmla="*/ 272053 w 2338329"/>
              <a:gd name="connsiteY7" fmla="*/ 211597 h 656950"/>
              <a:gd name="connsiteX8" fmla="*/ 279610 w 2338329"/>
              <a:gd name="connsiteY8" fmla="*/ 188926 h 656950"/>
              <a:gd name="connsiteX9" fmla="*/ 287167 w 2338329"/>
              <a:gd name="connsiteY9" fmla="*/ 120912 h 656950"/>
              <a:gd name="connsiteX10" fmla="*/ 317395 w 2338329"/>
              <a:gd name="connsiteY10" fmla="*/ 128470 h 656950"/>
              <a:gd name="connsiteX11" fmla="*/ 340066 w 2338329"/>
              <a:gd name="connsiteY11" fmla="*/ 143584 h 656950"/>
              <a:gd name="connsiteX12" fmla="*/ 347623 w 2338329"/>
              <a:gd name="connsiteY12" fmla="*/ 120912 h 656950"/>
              <a:gd name="connsiteX13" fmla="*/ 370295 w 2338329"/>
              <a:gd name="connsiteY13" fmla="*/ 113355 h 656950"/>
              <a:gd name="connsiteX14" fmla="*/ 415637 w 2338329"/>
              <a:gd name="connsiteY14" fmla="*/ 136027 h 656950"/>
              <a:gd name="connsiteX15" fmla="*/ 438308 w 2338329"/>
              <a:gd name="connsiteY15" fmla="*/ 143584 h 656950"/>
              <a:gd name="connsiteX16" fmla="*/ 460979 w 2338329"/>
              <a:gd name="connsiteY16" fmla="*/ 136027 h 656950"/>
              <a:gd name="connsiteX17" fmla="*/ 491207 w 2338329"/>
              <a:gd name="connsiteY17" fmla="*/ 60456 h 656950"/>
              <a:gd name="connsiteX18" fmla="*/ 521435 w 2338329"/>
              <a:gd name="connsiteY18" fmla="*/ 105798 h 656950"/>
              <a:gd name="connsiteX19" fmla="*/ 536549 w 2338329"/>
              <a:gd name="connsiteY19" fmla="*/ 128470 h 656950"/>
              <a:gd name="connsiteX20" fmla="*/ 559220 w 2338329"/>
              <a:gd name="connsiteY20" fmla="*/ 68013 h 656950"/>
              <a:gd name="connsiteX21" fmla="*/ 589448 w 2338329"/>
              <a:gd name="connsiteY21" fmla="*/ 0 h 656950"/>
              <a:gd name="connsiteX22" fmla="*/ 597005 w 2338329"/>
              <a:gd name="connsiteY22" fmla="*/ 22671 h 656950"/>
              <a:gd name="connsiteX23" fmla="*/ 619676 w 2338329"/>
              <a:gd name="connsiteY23" fmla="*/ 37785 h 656950"/>
              <a:gd name="connsiteX24" fmla="*/ 634790 w 2338329"/>
              <a:gd name="connsiteY24" fmla="*/ 60456 h 656950"/>
              <a:gd name="connsiteX25" fmla="*/ 649904 w 2338329"/>
              <a:gd name="connsiteY25" fmla="*/ 37785 h 656950"/>
              <a:gd name="connsiteX26" fmla="*/ 657461 w 2338329"/>
              <a:gd name="connsiteY26" fmla="*/ 0 h 656950"/>
              <a:gd name="connsiteX27" fmla="*/ 717918 w 2338329"/>
              <a:gd name="connsiteY27" fmla="*/ 60456 h 656950"/>
              <a:gd name="connsiteX28" fmla="*/ 763260 w 2338329"/>
              <a:gd name="connsiteY28" fmla="*/ 90684 h 656950"/>
              <a:gd name="connsiteX29" fmla="*/ 785931 w 2338329"/>
              <a:gd name="connsiteY29" fmla="*/ 83127 h 656950"/>
              <a:gd name="connsiteX30" fmla="*/ 801045 w 2338329"/>
              <a:gd name="connsiteY30" fmla="*/ 105798 h 656950"/>
              <a:gd name="connsiteX31" fmla="*/ 823716 w 2338329"/>
              <a:gd name="connsiteY31" fmla="*/ 120912 h 656950"/>
              <a:gd name="connsiteX32" fmla="*/ 831273 w 2338329"/>
              <a:gd name="connsiteY32" fmla="*/ 151141 h 656950"/>
              <a:gd name="connsiteX33" fmla="*/ 853944 w 2338329"/>
              <a:gd name="connsiteY33" fmla="*/ 166255 h 656950"/>
              <a:gd name="connsiteX34" fmla="*/ 884172 w 2338329"/>
              <a:gd name="connsiteY34" fmla="*/ 75570 h 656950"/>
              <a:gd name="connsiteX35" fmla="*/ 906843 w 2338329"/>
              <a:gd name="connsiteY35" fmla="*/ 90684 h 656950"/>
              <a:gd name="connsiteX36" fmla="*/ 937071 w 2338329"/>
              <a:gd name="connsiteY36" fmla="*/ 128470 h 656950"/>
              <a:gd name="connsiteX37" fmla="*/ 959742 w 2338329"/>
              <a:gd name="connsiteY37" fmla="*/ 136027 h 656950"/>
              <a:gd name="connsiteX38" fmla="*/ 967299 w 2338329"/>
              <a:gd name="connsiteY38" fmla="*/ 113355 h 656950"/>
              <a:gd name="connsiteX39" fmla="*/ 1050427 w 2338329"/>
              <a:gd name="connsiteY39" fmla="*/ 98241 h 656950"/>
              <a:gd name="connsiteX40" fmla="*/ 1080655 w 2338329"/>
              <a:gd name="connsiteY40" fmla="*/ 120912 h 656950"/>
              <a:gd name="connsiteX41" fmla="*/ 1125997 w 2338329"/>
              <a:gd name="connsiteY41" fmla="*/ 128470 h 656950"/>
              <a:gd name="connsiteX42" fmla="*/ 1186453 w 2338329"/>
              <a:gd name="connsiteY42" fmla="*/ 143584 h 656950"/>
              <a:gd name="connsiteX43" fmla="*/ 1239352 w 2338329"/>
              <a:gd name="connsiteY43" fmla="*/ 158698 h 656950"/>
              <a:gd name="connsiteX44" fmla="*/ 1284695 w 2338329"/>
              <a:gd name="connsiteY44" fmla="*/ 219154 h 656950"/>
              <a:gd name="connsiteX45" fmla="*/ 1330037 w 2338329"/>
              <a:gd name="connsiteY45" fmla="*/ 249382 h 656950"/>
              <a:gd name="connsiteX46" fmla="*/ 1405607 w 2338329"/>
              <a:gd name="connsiteY46" fmla="*/ 241825 h 656950"/>
              <a:gd name="connsiteX47" fmla="*/ 1518962 w 2338329"/>
              <a:gd name="connsiteY47" fmla="*/ 249382 h 656950"/>
              <a:gd name="connsiteX48" fmla="*/ 1670103 w 2338329"/>
              <a:gd name="connsiteY48" fmla="*/ 264496 h 656950"/>
              <a:gd name="connsiteX49" fmla="*/ 1760787 w 2338329"/>
              <a:gd name="connsiteY49" fmla="*/ 294724 h 656950"/>
              <a:gd name="connsiteX50" fmla="*/ 1783458 w 2338329"/>
              <a:gd name="connsiteY50" fmla="*/ 302281 h 656950"/>
              <a:gd name="connsiteX51" fmla="*/ 1806129 w 2338329"/>
              <a:gd name="connsiteY51" fmla="*/ 309838 h 656950"/>
              <a:gd name="connsiteX52" fmla="*/ 1942156 w 2338329"/>
              <a:gd name="connsiteY52" fmla="*/ 309838 h 656950"/>
              <a:gd name="connsiteX53" fmla="*/ 1964827 w 2338329"/>
              <a:gd name="connsiteY53" fmla="*/ 324952 h 656950"/>
              <a:gd name="connsiteX54" fmla="*/ 1987498 w 2338329"/>
              <a:gd name="connsiteY54" fmla="*/ 332509 h 656950"/>
              <a:gd name="connsiteX55" fmla="*/ 2010169 w 2338329"/>
              <a:gd name="connsiteY55" fmla="*/ 377851 h 656950"/>
              <a:gd name="connsiteX56" fmla="*/ 2032840 w 2338329"/>
              <a:gd name="connsiteY56" fmla="*/ 392965 h 656950"/>
              <a:gd name="connsiteX57" fmla="*/ 2055511 w 2338329"/>
              <a:gd name="connsiteY57" fmla="*/ 438308 h 656950"/>
              <a:gd name="connsiteX58" fmla="*/ 2131081 w 2338329"/>
              <a:gd name="connsiteY58" fmla="*/ 476093 h 656950"/>
              <a:gd name="connsiteX59" fmla="*/ 2168866 w 2338329"/>
              <a:gd name="connsiteY59" fmla="*/ 506321 h 656950"/>
              <a:gd name="connsiteX60" fmla="*/ 2236880 w 2338329"/>
              <a:gd name="connsiteY60" fmla="*/ 551663 h 656950"/>
              <a:gd name="connsiteX61" fmla="*/ 2259551 w 2338329"/>
              <a:gd name="connsiteY61" fmla="*/ 566777 h 656950"/>
              <a:gd name="connsiteX62" fmla="*/ 2263959 w 2338329"/>
              <a:gd name="connsiteY62" fmla="*/ 584410 h 656950"/>
              <a:gd name="connsiteX63" fmla="*/ 2298989 w 2338329"/>
              <a:gd name="connsiteY63" fmla="*/ 625580 h 656950"/>
              <a:gd name="connsiteX64" fmla="*/ 2338329 w 2338329"/>
              <a:gd name="connsiteY64" fmla="*/ 656950 h 656950"/>
              <a:gd name="connsiteX0" fmla="*/ 0 w 2338329"/>
              <a:gd name="connsiteY0" fmla="*/ 151141 h 656950"/>
              <a:gd name="connsiteX1" fmla="*/ 22671 w 2338329"/>
              <a:gd name="connsiteY1" fmla="*/ 136027 h 656950"/>
              <a:gd name="connsiteX2" fmla="*/ 83128 w 2338329"/>
              <a:gd name="connsiteY2" fmla="*/ 120912 h 656950"/>
              <a:gd name="connsiteX3" fmla="*/ 158698 w 2338329"/>
              <a:gd name="connsiteY3" fmla="*/ 128470 h 656950"/>
              <a:gd name="connsiteX4" fmla="*/ 166255 w 2338329"/>
              <a:gd name="connsiteY4" fmla="*/ 151141 h 656950"/>
              <a:gd name="connsiteX5" fmla="*/ 196483 w 2338329"/>
              <a:gd name="connsiteY5" fmla="*/ 204040 h 656950"/>
              <a:gd name="connsiteX6" fmla="*/ 219154 w 2338329"/>
              <a:gd name="connsiteY6" fmla="*/ 219154 h 656950"/>
              <a:gd name="connsiteX7" fmla="*/ 272053 w 2338329"/>
              <a:gd name="connsiteY7" fmla="*/ 211597 h 656950"/>
              <a:gd name="connsiteX8" fmla="*/ 279610 w 2338329"/>
              <a:gd name="connsiteY8" fmla="*/ 188926 h 656950"/>
              <a:gd name="connsiteX9" fmla="*/ 287167 w 2338329"/>
              <a:gd name="connsiteY9" fmla="*/ 120912 h 656950"/>
              <a:gd name="connsiteX10" fmla="*/ 317395 w 2338329"/>
              <a:gd name="connsiteY10" fmla="*/ 128470 h 656950"/>
              <a:gd name="connsiteX11" fmla="*/ 340066 w 2338329"/>
              <a:gd name="connsiteY11" fmla="*/ 143584 h 656950"/>
              <a:gd name="connsiteX12" fmla="*/ 347623 w 2338329"/>
              <a:gd name="connsiteY12" fmla="*/ 120912 h 656950"/>
              <a:gd name="connsiteX13" fmla="*/ 370295 w 2338329"/>
              <a:gd name="connsiteY13" fmla="*/ 113355 h 656950"/>
              <a:gd name="connsiteX14" fmla="*/ 415637 w 2338329"/>
              <a:gd name="connsiteY14" fmla="*/ 136027 h 656950"/>
              <a:gd name="connsiteX15" fmla="*/ 438308 w 2338329"/>
              <a:gd name="connsiteY15" fmla="*/ 143584 h 656950"/>
              <a:gd name="connsiteX16" fmla="*/ 460979 w 2338329"/>
              <a:gd name="connsiteY16" fmla="*/ 136027 h 656950"/>
              <a:gd name="connsiteX17" fmla="*/ 494691 w 2338329"/>
              <a:gd name="connsiteY17" fmla="*/ 58154 h 656950"/>
              <a:gd name="connsiteX18" fmla="*/ 491207 w 2338329"/>
              <a:gd name="connsiteY18" fmla="*/ 60456 h 656950"/>
              <a:gd name="connsiteX19" fmla="*/ 521435 w 2338329"/>
              <a:gd name="connsiteY19" fmla="*/ 105798 h 656950"/>
              <a:gd name="connsiteX20" fmla="*/ 536549 w 2338329"/>
              <a:gd name="connsiteY20" fmla="*/ 128470 h 656950"/>
              <a:gd name="connsiteX21" fmla="*/ 559220 w 2338329"/>
              <a:gd name="connsiteY21" fmla="*/ 68013 h 656950"/>
              <a:gd name="connsiteX22" fmla="*/ 589448 w 2338329"/>
              <a:gd name="connsiteY22" fmla="*/ 0 h 656950"/>
              <a:gd name="connsiteX23" fmla="*/ 597005 w 2338329"/>
              <a:gd name="connsiteY23" fmla="*/ 22671 h 656950"/>
              <a:gd name="connsiteX24" fmla="*/ 619676 w 2338329"/>
              <a:gd name="connsiteY24" fmla="*/ 37785 h 656950"/>
              <a:gd name="connsiteX25" fmla="*/ 634790 w 2338329"/>
              <a:gd name="connsiteY25" fmla="*/ 60456 h 656950"/>
              <a:gd name="connsiteX26" fmla="*/ 649904 w 2338329"/>
              <a:gd name="connsiteY26" fmla="*/ 37785 h 656950"/>
              <a:gd name="connsiteX27" fmla="*/ 657461 w 2338329"/>
              <a:gd name="connsiteY27" fmla="*/ 0 h 656950"/>
              <a:gd name="connsiteX28" fmla="*/ 717918 w 2338329"/>
              <a:gd name="connsiteY28" fmla="*/ 60456 h 656950"/>
              <a:gd name="connsiteX29" fmla="*/ 763260 w 2338329"/>
              <a:gd name="connsiteY29" fmla="*/ 90684 h 656950"/>
              <a:gd name="connsiteX30" fmla="*/ 785931 w 2338329"/>
              <a:gd name="connsiteY30" fmla="*/ 83127 h 656950"/>
              <a:gd name="connsiteX31" fmla="*/ 801045 w 2338329"/>
              <a:gd name="connsiteY31" fmla="*/ 105798 h 656950"/>
              <a:gd name="connsiteX32" fmla="*/ 823716 w 2338329"/>
              <a:gd name="connsiteY32" fmla="*/ 120912 h 656950"/>
              <a:gd name="connsiteX33" fmla="*/ 831273 w 2338329"/>
              <a:gd name="connsiteY33" fmla="*/ 151141 h 656950"/>
              <a:gd name="connsiteX34" fmla="*/ 853944 w 2338329"/>
              <a:gd name="connsiteY34" fmla="*/ 166255 h 656950"/>
              <a:gd name="connsiteX35" fmla="*/ 884172 w 2338329"/>
              <a:gd name="connsiteY35" fmla="*/ 75570 h 656950"/>
              <a:gd name="connsiteX36" fmla="*/ 906843 w 2338329"/>
              <a:gd name="connsiteY36" fmla="*/ 90684 h 656950"/>
              <a:gd name="connsiteX37" fmla="*/ 937071 w 2338329"/>
              <a:gd name="connsiteY37" fmla="*/ 128470 h 656950"/>
              <a:gd name="connsiteX38" fmla="*/ 959742 w 2338329"/>
              <a:gd name="connsiteY38" fmla="*/ 136027 h 656950"/>
              <a:gd name="connsiteX39" fmla="*/ 967299 w 2338329"/>
              <a:gd name="connsiteY39" fmla="*/ 113355 h 656950"/>
              <a:gd name="connsiteX40" fmla="*/ 1050427 w 2338329"/>
              <a:gd name="connsiteY40" fmla="*/ 98241 h 656950"/>
              <a:gd name="connsiteX41" fmla="*/ 1080655 w 2338329"/>
              <a:gd name="connsiteY41" fmla="*/ 120912 h 656950"/>
              <a:gd name="connsiteX42" fmla="*/ 1125997 w 2338329"/>
              <a:gd name="connsiteY42" fmla="*/ 128470 h 656950"/>
              <a:gd name="connsiteX43" fmla="*/ 1186453 w 2338329"/>
              <a:gd name="connsiteY43" fmla="*/ 143584 h 656950"/>
              <a:gd name="connsiteX44" fmla="*/ 1239352 w 2338329"/>
              <a:gd name="connsiteY44" fmla="*/ 158698 h 656950"/>
              <a:gd name="connsiteX45" fmla="*/ 1284695 w 2338329"/>
              <a:gd name="connsiteY45" fmla="*/ 219154 h 656950"/>
              <a:gd name="connsiteX46" fmla="*/ 1330037 w 2338329"/>
              <a:gd name="connsiteY46" fmla="*/ 249382 h 656950"/>
              <a:gd name="connsiteX47" fmla="*/ 1405607 w 2338329"/>
              <a:gd name="connsiteY47" fmla="*/ 241825 h 656950"/>
              <a:gd name="connsiteX48" fmla="*/ 1518962 w 2338329"/>
              <a:gd name="connsiteY48" fmla="*/ 249382 h 656950"/>
              <a:gd name="connsiteX49" fmla="*/ 1670103 w 2338329"/>
              <a:gd name="connsiteY49" fmla="*/ 264496 h 656950"/>
              <a:gd name="connsiteX50" fmla="*/ 1760787 w 2338329"/>
              <a:gd name="connsiteY50" fmla="*/ 294724 h 656950"/>
              <a:gd name="connsiteX51" fmla="*/ 1783458 w 2338329"/>
              <a:gd name="connsiteY51" fmla="*/ 302281 h 656950"/>
              <a:gd name="connsiteX52" fmla="*/ 1806129 w 2338329"/>
              <a:gd name="connsiteY52" fmla="*/ 309838 h 656950"/>
              <a:gd name="connsiteX53" fmla="*/ 1942156 w 2338329"/>
              <a:gd name="connsiteY53" fmla="*/ 309838 h 656950"/>
              <a:gd name="connsiteX54" fmla="*/ 1964827 w 2338329"/>
              <a:gd name="connsiteY54" fmla="*/ 324952 h 656950"/>
              <a:gd name="connsiteX55" fmla="*/ 1987498 w 2338329"/>
              <a:gd name="connsiteY55" fmla="*/ 332509 h 656950"/>
              <a:gd name="connsiteX56" fmla="*/ 2010169 w 2338329"/>
              <a:gd name="connsiteY56" fmla="*/ 377851 h 656950"/>
              <a:gd name="connsiteX57" fmla="*/ 2032840 w 2338329"/>
              <a:gd name="connsiteY57" fmla="*/ 392965 h 656950"/>
              <a:gd name="connsiteX58" fmla="*/ 2055511 w 2338329"/>
              <a:gd name="connsiteY58" fmla="*/ 438308 h 656950"/>
              <a:gd name="connsiteX59" fmla="*/ 2131081 w 2338329"/>
              <a:gd name="connsiteY59" fmla="*/ 476093 h 656950"/>
              <a:gd name="connsiteX60" fmla="*/ 2168866 w 2338329"/>
              <a:gd name="connsiteY60" fmla="*/ 506321 h 656950"/>
              <a:gd name="connsiteX61" fmla="*/ 2236880 w 2338329"/>
              <a:gd name="connsiteY61" fmla="*/ 551663 h 656950"/>
              <a:gd name="connsiteX62" fmla="*/ 2259551 w 2338329"/>
              <a:gd name="connsiteY62" fmla="*/ 566777 h 656950"/>
              <a:gd name="connsiteX63" fmla="*/ 2263959 w 2338329"/>
              <a:gd name="connsiteY63" fmla="*/ 584410 h 656950"/>
              <a:gd name="connsiteX64" fmla="*/ 2298989 w 2338329"/>
              <a:gd name="connsiteY64" fmla="*/ 625580 h 656950"/>
              <a:gd name="connsiteX65" fmla="*/ 2338329 w 2338329"/>
              <a:gd name="connsiteY65" fmla="*/ 656950 h 656950"/>
              <a:gd name="connsiteX0" fmla="*/ 0 w 2338329"/>
              <a:gd name="connsiteY0" fmla="*/ 151141 h 656950"/>
              <a:gd name="connsiteX1" fmla="*/ 22671 w 2338329"/>
              <a:gd name="connsiteY1" fmla="*/ 136027 h 656950"/>
              <a:gd name="connsiteX2" fmla="*/ 83128 w 2338329"/>
              <a:gd name="connsiteY2" fmla="*/ 120912 h 656950"/>
              <a:gd name="connsiteX3" fmla="*/ 158698 w 2338329"/>
              <a:gd name="connsiteY3" fmla="*/ 128470 h 656950"/>
              <a:gd name="connsiteX4" fmla="*/ 166255 w 2338329"/>
              <a:gd name="connsiteY4" fmla="*/ 151141 h 656950"/>
              <a:gd name="connsiteX5" fmla="*/ 196483 w 2338329"/>
              <a:gd name="connsiteY5" fmla="*/ 204040 h 656950"/>
              <a:gd name="connsiteX6" fmla="*/ 219154 w 2338329"/>
              <a:gd name="connsiteY6" fmla="*/ 219154 h 656950"/>
              <a:gd name="connsiteX7" fmla="*/ 272053 w 2338329"/>
              <a:gd name="connsiteY7" fmla="*/ 211597 h 656950"/>
              <a:gd name="connsiteX8" fmla="*/ 279610 w 2338329"/>
              <a:gd name="connsiteY8" fmla="*/ 188926 h 656950"/>
              <a:gd name="connsiteX9" fmla="*/ 287167 w 2338329"/>
              <a:gd name="connsiteY9" fmla="*/ 120912 h 656950"/>
              <a:gd name="connsiteX10" fmla="*/ 317395 w 2338329"/>
              <a:gd name="connsiteY10" fmla="*/ 128470 h 656950"/>
              <a:gd name="connsiteX11" fmla="*/ 340066 w 2338329"/>
              <a:gd name="connsiteY11" fmla="*/ 143584 h 656950"/>
              <a:gd name="connsiteX12" fmla="*/ 347623 w 2338329"/>
              <a:gd name="connsiteY12" fmla="*/ 120912 h 656950"/>
              <a:gd name="connsiteX13" fmla="*/ 370295 w 2338329"/>
              <a:gd name="connsiteY13" fmla="*/ 113355 h 656950"/>
              <a:gd name="connsiteX14" fmla="*/ 415637 w 2338329"/>
              <a:gd name="connsiteY14" fmla="*/ 136027 h 656950"/>
              <a:gd name="connsiteX15" fmla="*/ 438308 w 2338329"/>
              <a:gd name="connsiteY15" fmla="*/ 143584 h 656950"/>
              <a:gd name="connsiteX16" fmla="*/ 460979 w 2338329"/>
              <a:gd name="connsiteY16" fmla="*/ 136027 h 656950"/>
              <a:gd name="connsiteX17" fmla="*/ 494691 w 2338329"/>
              <a:gd name="connsiteY17" fmla="*/ 58154 h 656950"/>
              <a:gd name="connsiteX18" fmla="*/ 479301 w 2338329"/>
              <a:gd name="connsiteY18" fmla="*/ 60456 h 656950"/>
              <a:gd name="connsiteX19" fmla="*/ 521435 w 2338329"/>
              <a:gd name="connsiteY19" fmla="*/ 105798 h 656950"/>
              <a:gd name="connsiteX20" fmla="*/ 536549 w 2338329"/>
              <a:gd name="connsiteY20" fmla="*/ 128470 h 656950"/>
              <a:gd name="connsiteX21" fmla="*/ 559220 w 2338329"/>
              <a:gd name="connsiteY21" fmla="*/ 68013 h 656950"/>
              <a:gd name="connsiteX22" fmla="*/ 589448 w 2338329"/>
              <a:gd name="connsiteY22" fmla="*/ 0 h 656950"/>
              <a:gd name="connsiteX23" fmla="*/ 597005 w 2338329"/>
              <a:gd name="connsiteY23" fmla="*/ 22671 h 656950"/>
              <a:gd name="connsiteX24" fmla="*/ 619676 w 2338329"/>
              <a:gd name="connsiteY24" fmla="*/ 37785 h 656950"/>
              <a:gd name="connsiteX25" fmla="*/ 634790 w 2338329"/>
              <a:gd name="connsiteY25" fmla="*/ 60456 h 656950"/>
              <a:gd name="connsiteX26" fmla="*/ 649904 w 2338329"/>
              <a:gd name="connsiteY26" fmla="*/ 37785 h 656950"/>
              <a:gd name="connsiteX27" fmla="*/ 657461 w 2338329"/>
              <a:gd name="connsiteY27" fmla="*/ 0 h 656950"/>
              <a:gd name="connsiteX28" fmla="*/ 717918 w 2338329"/>
              <a:gd name="connsiteY28" fmla="*/ 60456 h 656950"/>
              <a:gd name="connsiteX29" fmla="*/ 763260 w 2338329"/>
              <a:gd name="connsiteY29" fmla="*/ 90684 h 656950"/>
              <a:gd name="connsiteX30" fmla="*/ 785931 w 2338329"/>
              <a:gd name="connsiteY30" fmla="*/ 83127 h 656950"/>
              <a:gd name="connsiteX31" fmla="*/ 801045 w 2338329"/>
              <a:gd name="connsiteY31" fmla="*/ 105798 h 656950"/>
              <a:gd name="connsiteX32" fmla="*/ 823716 w 2338329"/>
              <a:gd name="connsiteY32" fmla="*/ 120912 h 656950"/>
              <a:gd name="connsiteX33" fmla="*/ 831273 w 2338329"/>
              <a:gd name="connsiteY33" fmla="*/ 151141 h 656950"/>
              <a:gd name="connsiteX34" fmla="*/ 853944 w 2338329"/>
              <a:gd name="connsiteY34" fmla="*/ 166255 h 656950"/>
              <a:gd name="connsiteX35" fmla="*/ 884172 w 2338329"/>
              <a:gd name="connsiteY35" fmla="*/ 75570 h 656950"/>
              <a:gd name="connsiteX36" fmla="*/ 906843 w 2338329"/>
              <a:gd name="connsiteY36" fmla="*/ 90684 h 656950"/>
              <a:gd name="connsiteX37" fmla="*/ 937071 w 2338329"/>
              <a:gd name="connsiteY37" fmla="*/ 128470 h 656950"/>
              <a:gd name="connsiteX38" fmla="*/ 959742 w 2338329"/>
              <a:gd name="connsiteY38" fmla="*/ 136027 h 656950"/>
              <a:gd name="connsiteX39" fmla="*/ 967299 w 2338329"/>
              <a:gd name="connsiteY39" fmla="*/ 113355 h 656950"/>
              <a:gd name="connsiteX40" fmla="*/ 1050427 w 2338329"/>
              <a:gd name="connsiteY40" fmla="*/ 98241 h 656950"/>
              <a:gd name="connsiteX41" fmla="*/ 1080655 w 2338329"/>
              <a:gd name="connsiteY41" fmla="*/ 120912 h 656950"/>
              <a:gd name="connsiteX42" fmla="*/ 1125997 w 2338329"/>
              <a:gd name="connsiteY42" fmla="*/ 128470 h 656950"/>
              <a:gd name="connsiteX43" fmla="*/ 1186453 w 2338329"/>
              <a:gd name="connsiteY43" fmla="*/ 143584 h 656950"/>
              <a:gd name="connsiteX44" fmla="*/ 1239352 w 2338329"/>
              <a:gd name="connsiteY44" fmla="*/ 158698 h 656950"/>
              <a:gd name="connsiteX45" fmla="*/ 1284695 w 2338329"/>
              <a:gd name="connsiteY45" fmla="*/ 219154 h 656950"/>
              <a:gd name="connsiteX46" fmla="*/ 1330037 w 2338329"/>
              <a:gd name="connsiteY46" fmla="*/ 249382 h 656950"/>
              <a:gd name="connsiteX47" fmla="*/ 1405607 w 2338329"/>
              <a:gd name="connsiteY47" fmla="*/ 241825 h 656950"/>
              <a:gd name="connsiteX48" fmla="*/ 1518962 w 2338329"/>
              <a:gd name="connsiteY48" fmla="*/ 249382 h 656950"/>
              <a:gd name="connsiteX49" fmla="*/ 1670103 w 2338329"/>
              <a:gd name="connsiteY49" fmla="*/ 264496 h 656950"/>
              <a:gd name="connsiteX50" fmla="*/ 1760787 w 2338329"/>
              <a:gd name="connsiteY50" fmla="*/ 294724 h 656950"/>
              <a:gd name="connsiteX51" fmla="*/ 1783458 w 2338329"/>
              <a:gd name="connsiteY51" fmla="*/ 302281 h 656950"/>
              <a:gd name="connsiteX52" fmla="*/ 1806129 w 2338329"/>
              <a:gd name="connsiteY52" fmla="*/ 309838 h 656950"/>
              <a:gd name="connsiteX53" fmla="*/ 1942156 w 2338329"/>
              <a:gd name="connsiteY53" fmla="*/ 309838 h 656950"/>
              <a:gd name="connsiteX54" fmla="*/ 1964827 w 2338329"/>
              <a:gd name="connsiteY54" fmla="*/ 324952 h 656950"/>
              <a:gd name="connsiteX55" fmla="*/ 1987498 w 2338329"/>
              <a:gd name="connsiteY55" fmla="*/ 332509 h 656950"/>
              <a:gd name="connsiteX56" fmla="*/ 2010169 w 2338329"/>
              <a:gd name="connsiteY56" fmla="*/ 377851 h 656950"/>
              <a:gd name="connsiteX57" fmla="*/ 2032840 w 2338329"/>
              <a:gd name="connsiteY57" fmla="*/ 392965 h 656950"/>
              <a:gd name="connsiteX58" fmla="*/ 2055511 w 2338329"/>
              <a:gd name="connsiteY58" fmla="*/ 438308 h 656950"/>
              <a:gd name="connsiteX59" fmla="*/ 2131081 w 2338329"/>
              <a:gd name="connsiteY59" fmla="*/ 476093 h 656950"/>
              <a:gd name="connsiteX60" fmla="*/ 2168866 w 2338329"/>
              <a:gd name="connsiteY60" fmla="*/ 506321 h 656950"/>
              <a:gd name="connsiteX61" fmla="*/ 2236880 w 2338329"/>
              <a:gd name="connsiteY61" fmla="*/ 551663 h 656950"/>
              <a:gd name="connsiteX62" fmla="*/ 2259551 w 2338329"/>
              <a:gd name="connsiteY62" fmla="*/ 566777 h 656950"/>
              <a:gd name="connsiteX63" fmla="*/ 2263959 w 2338329"/>
              <a:gd name="connsiteY63" fmla="*/ 584410 h 656950"/>
              <a:gd name="connsiteX64" fmla="*/ 2298989 w 2338329"/>
              <a:gd name="connsiteY64" fmla="*/ 625580 h 656950"/>
              <a:gd name="connsiteX65" fmla="*/ 2338329 w 2338329"/>
              <a:gd name="connsiteY65" fmla="*/ 656950 h 656950"/>
              <a:gd name="connsiteX0" fmla="*/ 0 w 2338329"/>
              <a:gd name="connsiteY0" fmla="*/ 151141 h 656950"/>
              <a:gd name="connsiteX1" fmla="*/ 22671 w 2338329"/>
              <a:gd name="connsiteY1" fmla="*/ 136027 h 656950"/>
              <a:gd name="connsiteX2" fmla="*/ 83128 w 2338329"/>
              <a:gd name="connsiteY2" fmla="*/ 120912 h 656950"/>
              <a:gd name="connsiteX3" fmla="*/ 158698 w 2338329"/>
              <a:gd name="connsiteY3" fmla="*/ 128470 h 656950"/>
              <a:gd name="connsiteX4" fmla="*/ 166255 w 2338329"/>
              <a:gd name="connsiteY4" fmla="*/ 151141 h 656950"/>
              <a:gd name="connsiteX5" fmla="*/ 196483 w 2338329"/>
              <a:gd name="connsiteY5" fmla="*/ 204040 h 656950"/>
              <a:gd name="connsiteX6" fmla="*/ 219154 w 2338329"/>
              <a:gd name="connsiteY6" fmla="*/ 219154 h 656950"/>
              <a:gd name="connsiteX7" fmla="*/ 272053 w 2338329"/>
              <a:gd name="connsiteY7" fmla="*/ 211597 h 656950"/>
              <a:gd name="connsiteX8" fmla="*/ 279610 w 2338329"/>
              <a:gd name="connsiteY8" fmla="*/ 188926 h 656950"/>
              <a:gd name="connsiteX9" fmla="*/ 287167 w 2338329"/>
              <a:gd name="connsiteY9" fmla="*/ 120912 h 656950"/>
              <a:gd name="connsiteX10" fmla="*/ 317395 w 2338329"/>
              <a:gd name="connsiteY10" fmla="*/ 128470 h 656950"/>
              <a:gd name="connsiteX11" fmla="*/ 340066 w 2338329"/>
              <a:gd name="connsiteY11" fmla="*/ 143584 h 656950"/>
              <a:gd name="connsiteX12" fmla="*/ 347623 w 2338329"/>
              <a:gd name="connsiteY12" fmla="*/ 120912 h 656950"/>
              <a:gd name="connsiteX13" fmla="*/ 370295 w 2338329"/>
              <a:gd name="connsiteY13" fmla="*/ 113355 h 656950"/>
              <a:gd name="connsiteX14" fmla="*/ 415637 w 2338329"/>
              <a:gd name="connsiteY14" fmla="*/ 136027 h 656950"/>
              <a:gd name="connsiteX15" fmla="*/ 438308 w 2338329"/>
              <a:gd name="connsiteY15" fmla="*/ 143584 h 656950"/>
              <a:gd name="connsiteX16" fmla="*/ 460979 w 2338329"/>
              <a:gd name="connsiteY16" fmla="*/ 136027 h 656950"/>
              <a:gd name="connsiteX17" fmla="*/ 494691 w 2338329"/>
              <a:gd name="connsiteY17" fmla="*/ 58154 h 656950"/>
              <a:gd name="connsiteX18" fmla="*/ 479301 w 2338329"/>
              <a:gd name="connsiteY18" fmla="*/ 60456 h 656950"/>
              <a:gd name="connsiteX19" fmla="*/ 521435 w 2338329"/>
              <a:gd name="connsiteY19" fmla="*/ 105798 h 656950"/>
              <a:gd name="connsiteX20" fmla="*/ 536549 w 2338329"/>
              <a:gd name="connsiteY20" fmla="*/ 128470 h 656950"/>
              <a:gd name="connsiteX21" fmla="*/ 559220 w 2338329"/>
              <a:gd name="connsiteY21" fmla="*/ 68013 h 656950"/>
              <a:gd name="connsiteX22" fmla="*/ 589448 w 2338329"/>
              <a:gd name="connsiteY22" fmla="*/ 0 h 656950"/>
              <a:gd name="connsiteX23" fmla="*/ 597005 w 2338329"/>
              <a:gd name="connsiteY23" fmla="*/ 22671 h 656950"/>
              <a:gd name="connsiteX24" fmla="*/ 619676 w 2338329"/>
              <a:gd name="connsiteY24" fmla="*/ 37785 h 656950"/>
              <a:gd name="connsiteX25" fmla="*/ 634790 w 2338329"/>
              <a:gd name="connsiteY25" fmla="*/ 60456 h 656950"/>
              <a:gd name="connsiteX26" fmla="*/ 649904 w 2338329"/>
              <a:gd name="connsiteY26" fmla="*/ 37785 h 656950"/>
              <a:gd name="connsiteX27" fmla="*/ 657461 w 2338329"/>
              <a:gd name="connsiteY27" fmla="*/ 0 h 656950"/>
              <a:gd name="connsiteX28" fmla="*/ 717918 w 2338329"/>
              <a:gd name="connsiteY28" fmla="*/ 60456 h 656950"/>
              <a:gd name="connsiteX29" fmla="*/ 763260 w 2338329"/>
              <a:gd name="connsiteY29" fmla="*/ 90684 h 656950"/>
              <a:gd name="connsiteX30" fmla="*/ 785931 w 2338329"/>
              <a:gd name="connsiteY30" fmla="*/ 83127 h 656950"/>
              <a:gd name="connsiteX31" fmla="*/ 801045 w 2338329"/>
              <a:gd name="connsiteY31" fmla="*/ 105798 h 656950"/>
              <a:gd name="connsiteX32" fmla="*/ 823716 w 2338329"/>
              <a:gd name="connsiteY32" fmla="*/ 120912 h 656950"/>
              <a:gd name="connsiteX33" fmla="*/ 831273 w 2338329"/>
              <a:gd name="connsiteY33" fmla="*/ 151141 h 656950"/>
              <a:gd name="connsiteX34" fmla="*/ 853944 w 2338329"/>
              <a:gd name="connsiteY34" fmla="*/ 166255 h 656950"/>
              <a:gd name="connsiteX35" fmla="*/ 880454 w 2338329"/>
              <a:gd name="connsiteY35" fmla="*/ 86729 h 656950"/>
              <a:gd name="connsiteX36" fmla="*/ 884172 w 2338329"/>
              <a:gd name="connsiteY36" fmla="*/ 75570 h 656950"/>
              <a:gd name="connsiteX37" fmla="*/ 906843 w 2338329"/>
              <a:gd name="connsiteY37" fmla="*/ 90684 h 656950"/>
              <a:gd name="connsiteX38" fmla="*/ 937071 w 2338329"/>
              <a:gd name="connsiteY38" fmla="*/ 128470 h 656950"/>
              <a:gd name="connsiteX39" fmla="*/ 959742 w 2338329"/>
              <a:gd name="connsiteY39" fmla="*/ 136027 h 656950"/>
              <a:gd name="connsiteX40" fmla="*/ 967299 w 2338329"/>
              <a:gd name="connsiteY40" fmla="*/ 113355 h 656950"/>
              <a:gd name="connsiteX41" fmla="*/ 1050427 w 2338329"/>
              <a:gd name="connsiteY41" fmla="*/ 98241 h 656950"/>
              <a:gd name="connsiteX42" fmla="*/ 1080655 w 2338329"/>
              <a:gd name="connsiteY42" fmla="*/ 120912 h 656950"/>
              <a:gd name="connsiteX43" fmla="*/ 1125997 w 2338329"/>
              <a:gd name="connsiteY43" fmla="*/ 128470 h 656950"/>
              <a:gd name="connsiteX44" fmla="*/ 1186453 w 2338329"/>
              <a:gd name="connsiteY44" fmla="*/ 143584 h 656950"/>
              <a:gd name="connsiteX45" fmla="*/ 1239352 w 2338329"/>
              <a:gd name="connsiteY45" fmla="*/ 158698 h 656950"/>
              <a:gd name="connsiteX46" fmla="*/ 1284695 w 2338329"/>
              <a:gd name="connsiteY46" fmla="*/ 219154 h 656950"/>
              <a:gd name="connsiteX47" fmla="*/ 1330037 w 2338329"/>
              <a:gd name="connsiteY47" fmla="*/ 249382 h 656950"/>
              <a:gd name="connsiteX48" fmla="*/ 1405607 w 2338329"/>
              <a:gd name="connsiteY48" fmla="*/ 241825 h 656950"/>
              <a:gd name="connsiteX49" fmla="*/ 1518962 w 2338329"/>
              <a:gd name="connsiteY49" fmla="*/ 249382 h 656950"/>
              <a:gd name="connsiteX50" fmla="*/ 1670103 w 2338329"/>
              <a:gd name="connsiteY50" fmla="*/ 264496 h 656950"/>
              <a:gd name="connsiteX51" fmla="*/ 1760787 w 2338329"/>
              <a:gd name="connsiteY51" fmla="*/ 294724 h 656950"/>
              <a:gd name="connsiteX52" fmla="*/ 1783458 w 2338329"/>
              <a:gd name="connsiteY52" fmla="*/ 302281 h 656950"/>
              <a:gd name="connsiteX53" fmla="*/ 1806129 w 2338329"/>
              <a:gd name="connsiteY53" fmla="*/ 309838 h 656950"/>
              <a:gd name="connsiteX54" fmla="*/ 1942156 w 2338329"/>
              <a:gd name="connsiteY54" fmla="*/ 309838 h 656950"/>
              <a:gd name="connsiteX55" fmla="*/ 1964827 w 2338329"/>
              <a:gd name="connsiteY55" fmla="*/ 324952 h 656950"/>
              <a:gd name="connsiteX56" fmla="*/ 1987498 w 2338329"/>
              <a:gd name="connsiteY56" fmla="*/ 332509 h 656950"/>
              <a:gd name="connsiteX57" fmla="*/ 2010169 w 2338329"/>
              <a:gd name="connsiteY57" fmla="*/ 377851 h 656950"/>
              <a:gd name="connsiteX58" fmla="*/ 2032840 w 2338329"/>
              <a:gd name="connsiteY58" fmla="*/ 392965 h 656950"/>
              <a:gd name="connsiteX59" fmla="*/ 2055511 w 2338329"/>
              <a:gd name="connsiteY59" fmla="*/ 438308 h 656950"/>
              <a:gd name="connsiteX60" fmla="*/ 2131081 w 2338329"/>
              <a:gd name="connsiteY60" fmla="*/ 476093 h 656950"/>
              <a:gd name="connsiteX61" fmla="*/ 2168866 w 2338329"/>
              <a:gd name="connsiteY61" fmla="*/ 506321 h 656950"/>
              <a:gd name="connsiteX62" fmla="*/ 2236880 w 2338329"/>
              <a:gd name="connsiteY62" fmla="*/ 551663 h 656950"/>
              <a:gd name="connsiteX63" fmla="*/ 2259551 w 2338329"/>
              <a:gd name="connsiteY63" fmla="*/ 566777 h 656950"/>
              <a:gd name="connsiteX64" fmla="*/ 2263959 w 2338329"/>
              <a:gd name="connsiteY64" fmla="*/ 584410 h 656950"/>
              <a:gd name="connsiteX65" fmla="*/ 2298989 w 2338329"/>
              <a:gd name="connsiteY65" fmla="*/ 625580 h 656950"/>
              <a:gd name="connsiteX66" fmla="*/ 2338329 w 2338329"/>
              <a:gd name="connsiteY66" fmla="*/ 656950 h 65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338329" h="656950">
                <a:moveTo>
                  <a:pt x="0" y="151141"/>
                </a:moveTo>
                <a:cubicBezTo>
                  <a:pt x="7557" y="146103"/>
                  <a:pt x="14547" y="140089"/>
                  <a:pt x="22671" y="136027"/>
                </a:cubicBezTo>
                <a:cubicBezTo>
                  <a:pt x="38161" y="128282"/>
                  <a:pt x="68759" y="123786"/>
                  <a:pt x="83128" y="120912"/>
                </a:cubicBezTo>
                <a:cubicBezTo>
                  <a:pt x="108318" y="123431"/>
                  <a:pt x="134907" y="119818"/>
                  <a:pt x="158698" y="128470"/>
                </a:cubicBezTo>
                <a:cubicBezTo>
                  <a:pt x="166184" y="131192"/>
                  <a:pt x="163117" y="143819"/>
                  <a:pt x="166255" y="151141"/>
                </a:cubicBezTo>
                <a:cubicBezTo>
                  <a:pt x="170700" y="161513"/>
                  <a:pt x="186996" y="194553"/>
                  <a:pt x="196483" y="204040"/>
                </a:cubicBezTo>
                <a:cubicBezTo>
                  <a:pt x="202905" y="210462"/>
                  <a:pt x="211597" y="214116"/>
                  <a:pt x="219154" y="219154"/>
                </a:cubicBezTo>
                <a:cubicBezTo>
                  <a:pt x="236787" y="216635"/>
                  <a:pt x="256121" y="219563"/>
                  <a:pt x="272053" y="211597"/>
                </a:cubicBezTo>
                <a:cubicBezTo>
                  <a:pt x="279178" y="208035"/>
                  <a:pt x="278300" y="196783"/>
                  <a:pt x="279610" y="188926"/>
                </a:cubicBezTo>
                <a:cubicBezTo>
                  <a:pt x="283360" y="166426"/>
                  <a:pt x="284648" y="143583"/>
                  <a:pt x="287167" y="120912"/>
                </a:cubicBezTo>
                <a:cubicBezTo>
                  <a:pt x="297243" y="123431"/>
                  <a:pt x="307849" y="124379"/>
                  <a:pt x="317395" y="128470"/>
                </a:cubicBezTo>
                <a:cubicBezTo>
                  <a:pt x="325743" y="132048"/>
                  <a:pt x="331255" y="145787"/>
                  <a:pt x="340066" y="143584"/>
                </a:cubicBezTo>
                <a:cubicBezTo>
                  <a:pt x="347794" y="141652"/>
                  <a:pt x="341990" y="126545"/>
                  <a:pt x="347623" y="120912"/>
                </a:cubicBezTo>
                <a:cubicBezTo>
                  <a:pt x="353256" y="115279"/>
                  <a:pt x="362738" y="115874"/>
                  <a:pt x="370295" y="113355"/>
                </a:cubicBezTo>
                <a:cubicBezTo>
                  <a:pt x="427279" y="132350"/>
                  <a:pt x="357039" y="106727"/>
                  <a:pt x="415637" y="136027"/>
                </a:cubicBezTo>
                <a:cubicBezTo>
                  <a:pt x="422762" y="139590"/>
                  <a:pt x="430751" y="141065"/>
                  <a:pt x="438308" y="143584"/>
                </a:cubicBezTo>
                <a:cubicBezTo>
                  <a:pt x="445865" y="141065"/>
                  <a:pt x="458460" y="143584"/>
                  <a:pt x="460979" y="136027"/>
                </a:cubicBezTo>
                <a:cubicBezTo>
                  <a:pt x="467598" y="121789"/>
                  <a:pt x="491637" y="70749"/>
                  <a:pt x="494691" y="58154"/>
                </a:cubicBezTo>
                <a:cubicBezTo>
                  <a:pt x="497745" y="45559"/>
                  <a:pt x="472066" y="52515"/>
                  <a:pt x="479301" y="60456"/>
                </a:cubicBezTo>
                <a:lnTo>
                  <a:pt x="521435" y="105798"/>
                </a:lnTo>
                <a:lnTo>
                  <a:pt x="536549" y="128470"/>
                </a:lnTo>
                <a:cubicBezTo>
                  <a:pt x="565203" y="99814"/>
                  <a:pt x="544673" y="126203"/>
                  <a:pt x="559220" y="68013"/>
                </a:cubicBezTo>
                <a:cubicBezTo>
                  <a:pt x="570012" y="24846"/>
                  <a:pt x="569598" y="29775"/>
                  <a:pt x="589448" y="0"/>
                </a:cubicBezTo>
                <a:cubicBezTo>
                  <a:pt x="591967" y="7557"/>
                  <a:pt x="592029" y="16451"/>
                  <a:pt x="597005" y="22671"/>
                </a:cubicBezTo>
                <a:cubicBezTo>
                  <a:pt x="602679" y="29763"/>
                  <a:pt x="613254" y="31363"/>
                  <a:pt x="619676" y="37785"/>
                </a:cubicBezTo>
                <a:cubicBezTo>
                  <a:pt x="626098" y="44207"/>
                  <a:pt x="629752" y="52899"/>
                  <a:pt x="634790" y="60456"/>
                </a:cubicBezTo>
                <a:cubicBezTo>
                  <a:pt x="639828" y="52899"/>
                  <a:pt x="646715" y="46289"/>
                  <a:pt x="649904" y="37785"/>
                </a:cubicBezTo>
                <a:cubicBezTo>
                  <a:pt x="654414" y="25758"/>
                  <a:pt x="644617" y="0"/>
                  <a:pt x="657461" y="0"/>
                </a:cubicBezTo>
                <a:cubicBezTo>
                  <a:pt x="664180" y="0"/>
                  <a:pt x="705826" y="52395"/>
                  <a:pt x="717918" y="60456"/>
                </a:cubicBezTo>
                <a:lnTo>
                  <a:pt x="763260" y="90684"/>
                </a:lnTo>
                <a:cubicBezTo>
                  <a:pt x="770817" y="88165"/>
                  <a:pt x="778535" y="80169"/>
                  <a:pt x="785931" y="83127"/>
                </a:cubicBezTo>
                <a:cubicBezTo>
                  <a:pt x="794364" y="86500"/>
                  <a:pt x="794623" y="99376"/>
                  <a:pt x="801045" y="105798"/>
                </a:cubicBezTo>
                <a:cubicBezTo>
                  <a:pt x="807467" y="112220"/>
                  <a:pt x="816159" y="115874"/>
                  <a:pt x="823716" y="120912"/>
                </a:cubicBezTo>
                <a:cubicBezTo>
                  <a:pt x="826235" y="130988"/>
                  <a:pt x="825512" y="142499"/>
                  <a:pt x="831273" y="151141"/>
                </a:cubicBezTo>
                <a:cubicBezTo>
                  <a:pt x="836311" y="158698"/>
                  <a:pt x="849882" y="174379"/>
                  <a:pt x="853944" y="166255"/>
                </a:cubicBezTo>
                <a:cubicBezTo>
                  <a:pt x="858966" y="155123"/>
                  <a:pt x="875416" y="101843"/>
                  <a:pt x="880454" y="86729"/>
                </a:cubicBezTo>
                <a:cubicBezTo>
                  <a:pt x="885492" y="71615"/>
                  <a:pt x="876599" y="74514"/>
                  <a:pt x="884172" y="75570"/>
                </a:cubicBezTo>
                <a:cubicBezTo>
                  <a:pt x="891729" y="80608"/>
                  <a:pt x="900421" y="84262"/>
                  <a:pt x="906843" y="90684"/>
                </a:cubicBezTo>
                <a:cubicBezTo>
                  <a:pt x="922287" y="106128"/>
                  <a:pt x="918377" y="117253"/>
                  <a:pt x="937071" y="128470"/>
                </a:cubicBezTo>
                <a:cubicBezTo>
                  <a:pt x="943902" y="132568"/>
                  <a:pt x="952185" y="133508"/>
                  <a:pt x="959742" y="136027"/>
                </a:cubicBezTo>
                <a:cubicBezTo>
                  <a:pt x="962261" y="128470"/>
                  <a:pt x="963736" y="120480"/>
                  <a:pt x="967299" y="113355"/>
                </a:cubicBezTo>
                <a:cubicBezTo>
                  <a:pt x="988490" y="70974"/>
                  <a:pt x="989906" y="91516"/>
                  <a:pt x="1050427" y="98241"/>
                </a:cubicBezTo>
                <a:cubicBezTo>
                  <a:pt x="1060503" y="105798"/>
                  <a:pt x="1068961" y="116234"/>
                  <a:pt x="1080655" y="120912"/>
                </a:cubicBezTo>
                <a:cubicBezTo>
                  <a:pt x="1094882" y="126603"/>
                  <a:pt x="1110922" y="125729"/>
                  <a:pt x="1125997" y="128470"/>
                </a:cubicBezTo>
                <a:cubicBezTo>
                  <a:pt x="1189381" y="139995"/>
                  <a:pt x="1140565" y="130473"/>
                  <a:pt x="1186453" y="143584"/>
                </a:cubicBezTo>
                <a:cubicBezTo>
                  <a:pt x="1252876" y="162562"/>
                  <a:pt x="1184995" y="140579"/>
                  <a:pt x="1239352" y="158698"/>
                </a:cubicBezTo>
                <a:cubicBezTo>
                  <a:pt x="1249777" y="174336"/>
                  <a:pt x="1266053" y="205173"/>
                  <a:pt x="1284695" y="219154"/>
                </a:cubicBezTo>
                <a:cubicBezTo>
                  <a:pt x="1299227" y="230053"/>
                  <a:pt x="1330037" y="249382"/>
                  <a:pt x="1330037" y="249382"/>
                </a:cubicBezTo>
                <a:cubicBezTo>
                  <a:pt x="1355227" y="246863"/>
                  <a:pt x="1380291" y="241825"/>
                  <a:pt x="1405607" y="241825"/>
                </a:cubicBezTo>
                <a:cubicBezTo>
                  <a:pt x="1443476" y="241825"/>
                  <a:pt x="1481189" y="246684"/>
                  <a:pt x="1518962" y="249382"/>
                </a:cubicBezTo>
                <a:cubicBezTo>
                  <a:pt x="1626041" y="257030"/>
                  <a:pt x="1589529" y="252985"/>
                  <a:pt x="1670103" y="264496"/>
                </a:cubicBezTo>
                <a:lnTo>
                  <a:pt x="1760787" y="294724"/>
                </a:lnTo>
                <a:lnTo>
                  <a:pt x="1783458" y="302281"/>
                </a:lnTo>
                <a:lnTo>
                  <a:pt x="1806129" y="309838"/>
                </a:lnTo>
                <a:cubicBezTo>
                  <a:pt x="1864265" y="301533"/>
                  <a:pt x="1876134" y="295691"/>
                  <a:pt x="1942156" y="309838"/>
                </a:cubicBezTo>
                <a:cubicBezTo>
                  <a:pt x="1951037" y="311741"/>
                  <a:pt x="1956703" y="320890"/>
                  <a:pt x="1964827" y="324952"/>
                </a:cubicBezTo>
                <a:cubicBezTo>
                  <a:pt x="1971952" y="328514"/>
                  <a:pt x="1979941" y="329990"/>
                  <a:pt x="1987498" y="332509"/>
                </a:cubicBezTo>
                <a:cubicBezTo>
                  <a:pt x="1993644" y="350948"/>
                  <a:pt x="1995520" y="363202"/>
                  <a:pt x="2010169" y="377851"/>
                </a:cubicBezTo>
                <a:cubicBezTo>
                  <a:pt x="2016591" y="384273"/>
                  <a:pt x="2025283" y="387927"/>
                  <a:pt x="2032840" y="392965"/>
                </a:cubicBezTo>
                <a:cubicBezTo>
                  <a:pt x="2038230" y="409136"/>
                  <a:pt x="2041724" y="426244"/>
                  <a:pt x="2055511" y="438308"/>
                </a:cubicBezTo>
                <a:cubicBezTo>
                  <a:pt x="2091499" y="469798"/>
                  <a:pt x="2093520" y="466703"/>
                  <a:pt x="2131081" y="476093"/>
                </a:cubicBezTo>
                <a:cubicBezTo>
                  <a:pt x="2159007" y="517982"/>
                  <a:pt x="2130217" y="484850"/>
                  <a:pt x="2168866" y="506321"/>
                </a:cubicBezTo>
                <a:cubicBezTo>
                  <a:pt x="2168873" y="506325"/>
                  <a:pt x="2225541" y="544104"/>
                  <a:pt x="2236880" y="551663"/>
                </a:cubicBezTo>
                <a:cubicBezTo>
                  <a:pt x="2244437" y="556701"/>
                  <a:pt x="2250935" y="563905"/>
                  <a:pt x="2259551" y="566777"/>
                </a:cubicBezTo>
                <a:cubicBezTo>
                  <a:pt x="2274665" y="571815"/>
                  <a:pt x="2250703" y="575573"/>
                  <a:pt x="2263959" y="584410"/>
                </a:cubicBezTo>
                <a:cubicBezTo>
                  <a:pt x="2271516" y="589448"/>
                  <a:pt x="2290865" y="621518"/>
                  <a:pt x="2298989" y="625580"/>
                </a:cubicBezTo>
                <a:cubicBezTo>
                  <a:pt x="2306114" y="629142"/>
                  <a:pt x="2331204" y="653388"/>
                  <a:pt x="2338329" y="656950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250530" y="3999731"/>
            <a:ext cx="2992839" cy="520825"/>
          </a:xfrm>
          <a:custGeom>
            <a:avLst/>
            <a:gdLst>
              <a:gd name="connsiteX0" fmla="*/ 13256 w 3008029"/>
              <a:gd name="connsiteY0" fmla="*/ 15114 h 485106"/>
              <a:gd name="connsiteX1" fmla="*/ 58598 w 3008029"/>
              <a:gd name="connsiteY1" fmla="*/ 37785 h 485106"/>
              <a:gd name="connsiteX2" fmla="*/ 81269 w 3008029"/>
              <a:gd name="connsiteY2" fmla="*/ 45342 h 485106"/>
              <a:gd name="connsiteX3" fmla="*/ 103940 w 3008029"/>
              <a:gd name="connsiteY3" fmla="*/ 68013 h 485106"/>
              <a:gd name="connsiteX4" fmla="*/ 126611 w 3008029"/>
              <a:gd name="connsiteY4" fmla="*/ 113356 h 485106"/>
              <a:gd name="connsiteX5" fmla="*/ 149282 w 3008029"/>
              <a:gd name="connsiteY5" fmla="*/ 128470 h 485106"/>
              <a:gd name="connsiteX6" fmla="*/ 164397 w 3008029"/>
              <a:gd name="connsiteY6" fmla="*/ 173812 h 485106"/>
              <a:gd name="connsiteX7" fmla="*/ 187068 w 3008029"/>
              <a:gd name="connsiteY7" fmla="*/ 219154 h 485106"/>
              <a:gd name="connsiteX8" fmla="*/ 277752 w 3008029"/>
              <a:gd name="connsiteY8" fmla="*/ 264496 h 485106"/>
              <a:gd name="connsiteX9" fmla="*/ 345765 w 3008029"/>
              <a:gd name="connsiteY9" fmla="*/ 272053 h 485106"/>
              <a:gd name="connsiteX10" fmla="*/ 375993 w 3008029"/>
              <a:gd name="connsiteY10" fmla="*/ 287167 h 485106"/>
              <a:gd name="connsiteX11" fmla="*/ 398664 w 3008029"/>
              <a:gd name="connsiteY11" fmla="*/ 294724 h 485106"/>
              <a:gd name="connsiteX12" fmla="*/ 421335 w 3008029"/>
              <a:gd name="connsiteY12" fmla="*/ 317395 h 485106"/>
              <a:gd name="connsiteX13" fmla="*/ 451563 w 3008029"/>
              <a:gd name="connsiteY13" fmla="*/ 332509 h 485106"/>
              <a:gd name="connsiteX14" fmla="*/ 496906 w 3008029"/>
              <a:gd name="connsiteY14" fmla="*/ 377851 h 485106"/>
              <a:gd name="connsiteX15" fmla="*/ 512020 w 3008029"/>
              <a:gd name="connsiteY15" fmla="*/ 392966 h 485106"/>
              <a:gd name="connsiteX16" fmla="*/ 527134 w 3008029"/>
              <a:gd name="connsiteY16" fmla="*/ 415637 h 485106"/>
              <a:gd name="connsiteX17" fmla="*/ 549805 w 3008029"/>
              <a:gd name="connsiteY17" fmla="*/ 423194 h 485106"/>
              <a:gd name="connsiteX18" fmla="*/ 572476 w 3008029"/>
              <a:gd name="connsiteY18" fmla="*/ 438308 h 485106"/>
              <a:gd name="connsiteX19" fmla="*/ 595147 w 3008029"/>
              <a:gd name="connsiteY19" fmla="*/ 445865 h 485106"/>
              <a:gd name="connsiteX20" fmla="*/ 678274 w 3008029"/>
              <a:gd name="connsiteY20" fmla="*/ 468536 h 485106"/>
              <a:gd name="connsiteX21" fmla="*/ 882314 w 3008029"/>
              <a:gd name="connsiteY21" fmla="*/ 468536 h 485106"/>
              <a:gd name="connsiteX22" fmla="*/ 1010783 w 3008029"/>
              <a:gd name="connsiteY22" fmla="*/ 460979 h 485106"/>
              <a:gd name="connsiteX23" fmla="*/ 1056125 w 3008029"/>
              <a:gd name="connsiteY23" fmla="*/ 468536 h 485106"/>
              <a:gd name="connsiteX24" fmla="*/ 1517104 w 3008029"/>
              <a:gd name="connsiteY24" fmla="*/ 468536 h 485106"/>
              <a:gd name="connsiteX25" fmla="*/ 2393719 w 3008029"/>
              <a:gd name="connsiteY25" fmla="*/ 468536 h 485106"/>
              <a:gd name="connsiteX26" fmla="*/ 2439061 w 3008029"/>
              <a:gd name="connsiteY26" fmla="*/ 453422 h 485106"/>
              <a:gd name="connsiteX27" fmla="*/ 2491960 w 3008029"/>
              <a:gd name="connsiteY27" fmla="*/ 460979 h 485106"/>
              <a:gd name="connsiteX28" fmla="*/ 2522188 w 3008029"/>
              <a:gd name="connsiteY28" fmla="*/ 468536 h 485106"/>
              <a:gd name="connsiteX29" fmla="*/ 2764013 w 3008029"/>
              <a:gd name="connsiteY29" fmla="*/ 476093 h 485106"/>
              <a:gd name="connsiteX30" fmla="*/ 2801798 w 3008029"/>
              <a:gd name="connsiteY30" fmla="*/ 483650 h 485106"/>
              <a:gd name="connsiteX31" fmla="*/ 2922711 w 3008029"/>
              <a:gd name="connsiteY31" fmla="*/ 468536 h 485106"/>
              <a:gd name="connsiteX32" fmla="*/ 2945382 w 3008029"/>
              <a:gd name="connsiteY32" fmla="*/ 453422 h 485106"/>
              <a:gd name="connsiteX33" fmla="*/ 2952939 w 3008029"/>
              <a:gd name="connsiteY33" fmla="*/ 430751 h 485106"/>
              <a:gd name="connsiteX34" fmla="*/ 2960496 w 3008029"/>
              <a:gd name="connsiteY34" fmla="*/ 355180 h 485106"/>
              <a:gd name="connsiteX35" fmla="*/ 2975610 w 3008029"/>
              <a:gd name="connsiteY35" fmla="*/ 332509 h 485106"/>
              <a:gd name="connsiteX36" fmla="*/ 2983167 w 3008029"/>
              <a:gd name="connsiteY36" fmla="*/ 309838 h 485106"/>
              <a:gd name="connsiteX37" fmla="*/ 2990724 w 3008029"/>
              <a:gd name="connsiteY37" fmla="*/ 256939 h 485106"/>
              <a:gd name="connsiteX38" fmla="*/ 3005838 w 3008029"/>
              <a:gd name="connsiteY38" fmla="*/ 234268 h 485106"/>
              <a:gd name="connsiteX39" fmla="*/ 2998281 w 3008029"/>
              <a:gd name="connsiteY39" fmla="*/ 83128 h 485106"/>
              <a:gd name="connsiteX40" fmla="*/ 2990724 w 3008029"/>
              <a:gd name="connsiteY40" fmla="*/ 60456 h 485106"/>
              <a:gd name="connsiteX41" fmla="*/ 2990724 w 3008029"/>
              <a:gd name="connsiteY41" fmla="*/ 0 h 485106"/>
              <a:gd name="connsiteX0" fmla="*/ 10737 w 3008029"/>
              <a:gd name="connsiteY0" fmla="*/ 3149 h 485106"/>
              <a:gd name="connsiteX1" fmla="*/ 58598 w 3008029"/>
              <a:gd name="connsiteY1" fmla="*/ 37785 h 485106"/>
              <a:gd name="connsiteX2" fmla="*/ 81269 w 3008029"/>
              <a:gd name="connsiteY2" fmla="*/ 45342 h 485106"/>
              <a:gd name="connsiteX3" fmla="*/ 103940 w 3008029"/>
              <a:gd name="connsiteY3" fmla="*/ 68013 h 485106"/>
              <a:gd name="connsiteX4" fmla="*/ 126611 w 3008029"/>
              <a:gd name="connsiteY4" fmla="*/ 113356 h 485106"/>
              <a:gd name="connsiteX5" fmla="*/ 149282 w 3008029"/>
              <a:gd name="connsiteY5" fmla="*/ 128470 h 485106"/>
              <a:gd name="connsiteX6" fmla="*/ 164397 w 3008029"/>
              <a:gd name="connsiteY6" fmla="*/ 173812 h 485106"/>
              <a:gd name="connsiteX7" fmla="*/ 187068 w 3008029"/>
              <a:gd name="connsiteY7" fmla="*/ 219154 h 485106"/>
              <a:gd name="connsiteX8" fmla="*/ 277752 w 3008029"/>
              <a:gd name="connsiteY8" fmla="*/ 264496 h 485106"/>
              <a:gd name="connsiteX9" fmla="*/ 345765 w 3008029"/>
              <a:gd name="connsiteY9" fmla="*/ 272053 h 485106"/>
              <a:gd name="connsiteX10" fmla="*/ 375993 w 3008029"/>
              <a:gd name="connsiteY10" fmla="*/ 287167 h 485106"/>
              <a:gd name="connsiteX11" fmla="*/ 398664 w 3008029"/>
              <a:gd name="connsiteY11" fmla="*/ 294724 h 485106"/>
              <a:gd name="connsiteX12" fmla="*/ 421335 w 3008029"/>
              <a:gd name="connsiteY12" fmla="*/ 317395 h 485106"/>
              <a:gd name="connsiteX13" fmla="*/ 451563 w 3008029"/>
              <a:gd name="connsiteY13" fmla="*/ 332509 h 485106"/>
              <a:gd name="connsiteX14" fmla="*/ 496906 w 3008029"/>
              <a:gd name="connsiteY14" fmla="*/ 377851 h 485106"/>
              <a:gd name="connsiteX15" fmla="*/ 512020 w 3008029"/>
              <a:gd name="connsiteY15" fmla="*/ 392966 h 485106"/>
              <a:gd name="connsiteX16" fmla="*/ 527134 w 3008029"/>
              <a:gd name="connsiteY16" fmla="*/ 415637 h 485106"/>
              <a:gd name="connsiteX17" fmla="*/ 549805 w 3008029"/>
              <a:gd name="connsiteY17" fmla="*/ 423194 h 485106"/>
              <a:gd name="connsiteX18" fmla="*/ 572476 w 3008029"/>
              <a:gd name="connsiteY18" fmla="*/ 438308 h 485106"/>
              <a:gd name="connsiteX19" fmla="*/ 595147 w 3008029"/>
              <a:gd name="connsiteY19" fmla="*/ 445865 h 485106"/>
              <a:gd name="connsiteX20" fmla="*/ 678274 w 3008029"/>
              <a:gd name="connsiteY20" fmla="*/ 468536 h 485106"/>
              <a:gd name="connsiteX21" fmla="*/ 882314 w 3008029"/>
              <a:gd name="connsiteY21" fmla="*/ 468536 h 485106"/>
              <a:gd name="connsiteX22" fmla="*/ 1010783 w 3008029"/>
              <a:gd name="connsiteY22" fmla="*/ 460979 h 485106"/>
              <a:gd name="connsiteX23" fmla="*/ 1056125 w 3008029"/>
              <a:gd name="connsiteY23" fmla="*/ 468536 h 485106"/>
              <a:gd name="connsiteX24" fmla="*/ 1517104 w 3008029"/>
              <a:gd name="connsiteY24" fmla="*/ 468536 h 485106"/>
              <a:gd name="connsiteX25" fmla="*/ 2393719 w 3008029"/>
              <a:gd name="connsiteY25" fmla="*/ 468536 h 485106"/>
              <a:gd name="connsiteX26" fmla="*/ 2439061 w 3008029"/>
              <a:gd name="connsiteY26" fmla="*/ 453422 h 485106"/>
              <a:gd name="connsiteX27" fmla="*/ 2491960 w 3008029"/>
              <a:gd name="connsiteY27" fmla="*/ 460979 h 485106"/>
              <a:gd name="connsiteX28" fmla="*/ 2522188 w 3008029"/>
              <a:gd name="connsiteY28" fmla="*/ 468536 h 485106"/>
              <a:gd name="connsiteX29" fmla="*/ 2764013 w 3008029"/>
              <a:gd name="connsiteY29" fmla="*/ 476093 h 485106"/>
              <a:gd name="connsiteX30" fmla="*/ 2801798 w 3008029"/>
              <a:gd name="connsiteY30" fmla="*/ 483650 h 485106"/>
              <a:gd name="connsiteX31" fmla="*/ 2922711 w 3008029"/>
              <a:gd name="connsiteY31" fmla="*/ 468536 h 485106"/>
              <a:gd name="connsiteX32" fmla="*/ 2945382 w 3008029"/>
              <a:gd name="connsiteY32" fmla="*/ 453422 h 485106"/>
              <a:gd name="connsiteX33" fmla="*/ 2952939 w 3008029"/>
              <a:gd name="connsiteY33" fmla="*/ 430751 h 485106"/>
              <a:gd name="connsiteX34" fmla="*/ 2960496 w 3008029"/>
              <a:gd name="connsiteY34" fmla="*/ 355180 h 485106"/>
              <a:gd name="connsiteX35" fmla="*/ 2975610 w 3008029"/>
              <a:gd name="connsiteY35" fmla="*/ 332509 h 485106"/>
              <a:gd name="connsiteX36" fmla="*/ 2983167 w 3008029"/>
              <a:gd name="connsiteY36" fmla="*/ 309838 h 485106"/>
              <a:gd name="connsiteX37" fmla="*/ 2990724 w 3008029"/>
              <a:gd name="connsiteY37" fmla="*/ 256939 h 485106"/>
              <a:gd name="connsiteX38" fmla="*/ 3005838 w 3008029"/>
              <a:gd name="connsiteY38" fmla="*/ 234268 h 485106"/>
              <a:gd name="connsiteX39" fmla="*/ 2998281 w 3008029"/>
              <a:gd name="connsiteY39" fmla="*/ 83128 h 485106"/>
              <a:gd name="connsiteX40" fmla="*/ 2990724 w 3008029"/>
              <a:gd name="connsiteY40" fmla="*/ 60456 h 485106"/>
              <a:gd name="connsiteX41" fmla="*/ 2990724 w 3008029"/>
              <a:gd name="connsiteY41" fmla="*/ 0 h 485106"/>
              <a:gd name="connsiteX0" fmla="*/ 10737 w 3008029"/>
              <a:gd name="connsiteY0" fmla="*/ 3149 h 485106"/>
              <a:gd name="connsiteX1" fmla="*/ 58598 w 3008029"/>
              <a:gd name="connsiteY1" fmla="*/ 37785 h 485106"/>
              <a:gd name="connsiteX2" fmla="*/ 81269 w 3008029"/>
              <a:gd name="connsiteY2" fmla="*/ 45342 h 485106"/>
              <a:gd name="connsiteX3" fmla="*/ 103940 w 3008029"/>
              <a:gd name="connsiteY3" fmla="*/ 68013 h 485106"/>
              <a:gd name="connsiteX4" fmla="*/ 126611 w 3008029"/>
              <a:gd name="connsiteY4" fmla="*/ 113356 h 485106"/>
              <a:gd name="connsiteX5" fmla="*/ 149282 w 3008029"/>
              <a:gd name="connsiteY5" fmla="*/ 128470 h 485106"/>
              <a:gd name="connsiteX6" fmla="*/ 164397 w 3008029"/>
              <a:gd name="connsiteY6" fmla="*/ 173812 h 485106"/>
              <a:gd name="connsiteX7" fmla="*/ 187068 w 3008029"/>
              <a:gd name="connsiteY7" fmla="*/ 219154 h 485106"/>
              <a:gd name="connsiteX8" fmla="*/ 277752 w 3008029"/>
              <a:gd name="connsiteY8" fmla="*/ 264496 h 485106"/>
              <a:gd name="connsiteX9" fmla="*/ 345765 w 3008029"/>
              <a:gd name="connsiteY9" fmla="*/ 272053 h 485106"/>
              <a:gd name="connsiteX10" fmla="*/ 375993 w 3008029"/>
              <a:gd name="connsiteY10" fmla="*/ 287167 h 485106"/>
              <a:gd name="connsiteX11" fmla="*/ 398664 w 3008029"/>
              <a:gd name="connsiteY11" fmla="*/ 294724 h 485106"/>
              <a:gd name="connsiteX12" fmla="*/ 421335 w 3008029"/>
              <a:gd name="connsiteY12" fmla="*/ 317395 h 485106"/>
              <a:gd name="connsiteX13" fmla="*/ 451563 w 3008029"/>
              <a:gd name="connsiteY13" fmla="*/ 332509 h 485106"/>
              <a:gd name="connsiteX14" fmla="*/ 496906 w 3008029"/>
              <a:gd name="connsiteY14" fmla="*/ 377851 h 485106"/>
              <a:gd name="connsiteX15" fmla="*/ 512020 w 3008029"/>
              <a:gd name="connsiteY15" fmla="*/ 392966 h 485106"/>
              <a:gd name="connsiteX16" fmla="*/ 527134 w 3008029"/>
              <a:gd name="connsiteY16" fmla="*/ 415637 h 485106"/>
              <a:gd name="connsiteX17" fmla="*/ 549805 w 3008029"/>
              <a:gd name="connsiteY17" fmla="*/ 423194 h 485106"/>
              <a:gd name="connsiteX18" fmla="*/ 572476 w 3008029"/>
              <a:gd name="connsiteY18" fmla="*/ 438308 h 485106"/>
              <a:gd name="connsiteX19" fmla="*/ 595147 w 3008029"/>
              <a:gd name="connsiteY19" fmla="*/ 445865 h 485106"/>
              <a:gd name="connsiteX20" fmla="*/ 678274 w 3008029"/>
              <a:gd name="connsiteY20" fmla="*/ 468536 h 485106"/>
              <a:gd name="connsiteX21" fmla="*/ 882314 w 3008029"/>
              <a:gd name="connsiteY21" fmla="*/ 468536 h 485106"/>
              <a:gd name="connsiteX22" fmla="*/ 1010783 w 3008029"/>
              <a:gd name="connsiteY22" fmla="*/ 460979 h 485106"/>
              <a:gd name="connsiteX23" fmla="*/ 1056125 w 3008029"/>
              <a:gd name="connsiteY23" fmla="*/ 468536 h 485106"/>
              <a:gd name="connsiteX24" fmla="*/ 1517104 w 3008029"/>
              <a:gd name="connsiteY24" fmla="*/ 468536 h 485106"/>
              <a:gd name="connsiteX25" fmla="*/ 2393719 w 3008029"/>
              <a:gd name="connsiteY25" fmla="*/ 468536 h 485106"/>
              <a:gd name="connsiteX26" fmla="*/ 2439061 w 3008029"/>
              <a:gd name="connsiteY26" fmla="*/ 453422 h 485106"/>
              <a:gd name="connsiteX27" fmla="*/ 2491960 w 3008029"/>
              <a:gd name="connsiteY27" fmla="*/ 460979 h 485106"/>
              <a:gd name="connsiteX28" fmla="*/ 2522188 w 3008029"/>
              <a:gd name="connsiteY28" fmla="*/ 468536 h 485106"/>
              <a:gd name="connsiteX29" fmla="*/ 2764013 w 3008029"/>
              <a:gd name="connsiteY29" fmla="*/ 476093 h 485106"/>
              <a:gd name="connsiteX30" fmla="*/ 2801798 w 3008029"/>
              <a:gd name="connsiteY30" fmla="*/ 483650 h 485106"/>
              <a:gd name="connsiteX31" fmla="*/ 2922711 w 3008029"/>
              <a:gd name="connsiteY31" fmla="*/ 468536 h 485106"/>
              <a:gd name="connsiteX32" fmla="*/ 2945382 w 3008029"/>
              <a:gd name="connsiteY32" fmla="*/ 453422 h 485106"/>
              <a:gd name="connsiteX33" fmla="*/ 2952939 w 3008029"/>
              <a:gd name="connsiteY33" fmla="*/ 430751 h 485106"/>
              <a:gd name="connsiteX34" fmla="*/ 2960496 w 3008029"/>
              <a:gd name="connsiteY34" fmla="*/ 355180 h 485106"/>
              <a:gd name="connsiteX35" fmla="*/ 2975610 w 3008029"/>
              <a:gd name="connsiteY35" fmla="*/ 332509 h 485106"/>
              <a:gd name="connsiteX36" fmla="*/ 2983167 w 3008029"/>
              <a:gd name="connsiteY36" fmla="*/ 309838 h 485106"/>
              <a:gd name="connsiteX37" fmla="*/ 2990724 w 3008029"/>
              <a:gd name="connsiteY37" fmla="*/ 256939 h 485106"/>
              <a:gd name="connsiteX38" fmla="*/ 3005838 w 3008029"/>
              <a:gd name="connsiteY38" fmla="*/ 234268 h 485106"/>
              <a:gd name="connsiteX39" fmla="*/ 2998281 w 3008029"/>
              <a:gd name="connsiteY39" fmla="*/ 83128 h 485106"/>
              <a:gd name="connsiteX40" fmla="*/ 2990724 w 3008029"/>
              <a:gd name="connsiteY40" fmla="*/ 60456 h 485106"/>
              <a:gd name="connsiteX41" fmla="*/ 2990724 w 3008029"/>
              <a:gd name="connsiteY41" fmla="*/ 0 h 485106"/>
              <a:gd name="connsiteX0" fmla="*/ 0 w 2997292"/>
              <a:gd name="connsiteY0" fmla="*/ 3149 h 485106"/>
              <a:gd name="connsiteX1" fmla="*/ 0 w 2997292"/>
              <a:gd name="connsiteY1" fmla="*/ 3149 h 485106"/>
              <a:gd name="connsiteX2" fmla="*/ 47861 w 2997292"/>
              <a:gd name="connsiteY2" fmla="*/ 37785 h 485106"/>
              <a:gd name="connsiteX3" fmla="*/ 70532 w 2997292"/>
              <a:gd name="connsiteY3" fmla="*/ 45342 h 485106"/>
              <a:gd name="connsiteX4" fmla="*/ 93203 w 2997292"/>
              <a:gd name="connsiteY4" fmla="*/ 68013 h 485106"/>
              <a:gd name="connsiteX5" fmla="*/ 115874 w 2997292"/>
              <a:gd name="connsiteY5" fmla="*/ 113356 h 485106"/>
              <a:gd name="connsiteX6" fmla="*/ 138545 w 2997292"/>
              <a:gd name="connsiteY6" fmla="*/ 128470 h 485106"/>
              <a:gd name="connsiteX7" fmla="*/ 153660 w 2997292"/>
              <a:gd name="connsiteY7" fmla="*/ 173812 h 485106"/>
              <a:gd name="connsiteX8" fmla="*/ 176331 w 2997292"/>
              <a:gd name="connsiteY8" fmla="*/ 219154 h 485106"/>
              <a:gd name="connsiteX9" fmla="*/ 267015 w 2997292"/>
              <a:gd name="connsiteY9" fmla="*/ 264496 h 485106"/>
              <a:gd name="connsiteX10" fmla="*/ 335028 w 2997292"/>
              <a:gd name="connsiteY10" fmla="*/ 272053 h 485106"/>
              <a:gd name="connsiteX11" fmla="*/ 365256 w 2997292"/>
              <a:gd name="connsiteY11" fmla="*/ 287167 h 485106"/>
              <a:gd name="connsiteX12" fmla="*/ 387927 w 2997292"/>
              <a:gd name="connsiteY12" fmla="*/ 294724 h 485106"/>
              <a:gd name="connsiteX13" fmla="*/ 410598 w 2997292"/>
              <a:gd name="connsiteY13" fmla="*/ 317395 h 485106"/>
              <a:gd name="connsiteX14" fmla="*/ 440826 w 2997292"/>
              <a:gd name="connsiteY14" fmla="*/ 332509 h 485106"/>
              <a:gd name="connsiteX15" fmla="*/ 486169 w 2997292"/>
              <a:gd name="connsiteY15" fmla="*/ 377851 h 485106"/>
              <a:gd name="connsiteX16" fmla="*/ 501283 w 2997292"/>
              <a:gd name="connsiteY16" fmla="*/ 392966 h 485106"/>
              <a:gd name="connsiteX17" fmla="*/ 516397 w 2997292"/>
              <a:gd name="connsiteY17" fmla="*/ 415637 h 485106"/>
              <a:gd name="connsiteX18" fmla="*/ 539068 w 2997292"/>
              <a:gd name="connsiteY18" fmla="*/ 423194 h 485106"/>
              <a:gd name="connsiteX19" fmla="*/ 561739 w 2997292"/>
              <a:gd name="connsiteY19" fmla="*/ 438308 h 485106"/>
              <a:gd name="connsiteX20" fmla="*/ 584410 w 2997292"/>
              <a:gd name="connsiteY20" fmla="*/ 445865 h 485106"/>
              <a:gd name="connsiteX21" fmla="*/ 667537 w 2997292"/>
              <a:gd name="connsiteY21" fmla="*/ 468536 h 485106"/>
              <a:gd name="connsiteX22" fmla="*/ 871577 w 2997292"/>
              <a:gd name="connsiteY22" fmla="*/ 468536 h 485106"/>
              <a:gd name="connsiteX23" fmla="*/ 1000046 w 2997292"/>
              <a:gd name="connsiteY23" fmla="*/ 460979 h 485106"/>
              <a:gd name="connsiteX24" fmla="*/ 1045388 w 2997292"/>
              <a:gd name="connsiteY24" fmla="*/ 468536 h 485106"/>
              <a:gd name="connsiteX25" fmla="*/ 1506367 w 2997292"/>
              <a:gd name="connsiteY25" fmla="*/ 468536 h 485106"/>
              <a:gd name="connsiteX26" fmla="*/ 2382982 w 2997292"/>
              <a:gd name="connsiteY26" fmla="*/ 468536 h 485106"/>
              <a:gd name="connsiteX27" fmla="*/ 2428324 w 2997292"/>
              <a:gd name="connsiteY27" fmla="*/ 453422 h 485106"/>
              <a:gd name="connsiteX28" fmla="*/ 2481223 w 2997292"/>
              <a:gd name="connsiteY28" fmla="*/ 460979 h 485106"/>
              <a:gd name="connsiteX29" fmla="*/ 2511451 w 2997292"/>
              <a:gd name="connsiteY29" fmla="*/ 468536 h 485106"/>
              <a:gd name="connsiteX30" fmla="*/ 2753276 w 2997292"/>
              <a:gd name="connsiteY30" fmla="*/ 476093 h 485106"/>
              <a:gd name="connsiteX31" fmla="*/ 2791061 w 2997292"/>
              <a:gd name="connsiteY31" fmla="*/ 483650 h 485106"/>
              <a:gd name="connsiteX32" fmla="*/ 2911974 w 2997292"/>
              <a:gd name="connsiteY32" fmla="*/ 468536 h 485106"/>
              <a:gd name="connsiteX33" fmla="*/ 2934645 w 2997292"/>
              <a:gd name="connsiteY33" fmla="*/ 453422 h 485106"/>
              <a:gd name="connsiteX34" fmla="*/ 2942202 w 2997292"/>
              <a:gd name="connsiteY34" fmla="*/ 430751 h 485106"/>
              <a:gd name="connsiteX35" fmla="*/ 2949759 w 2997292"/>
              <a:gd name="connsiteY35" fmla="*/ 355180 h 485106"/>
              <a:gd name="connsiteX36" fmla="*/ 2964873 w 2997292"/>
              <a:gd name="connsiteY36" fmla="*/ 332509 h 485106"/>
              <a:gd name="connsiteX37" fmla="*/ 2972430 w 2997292"/>
              <a:gd name="connsiteY37" fmla="*/ 309838 h 485106"/>
              <a:gd name="connsiteX38" fmla="*/ 2979987 w 2997292"/>
              <a:gd name="connsiteY38" fmla="*/ 256939 h 485106"/>
              <a:gd name="connsiteX39" fmla="*/ 2995101 w 2997292"/>
              <a:gd name="connsiteY39" fmla="*/ 234268 h 485106"/>
              <a:gd name="connsiteX40" fmla="*/ 2987544 w 2997292"/>
              <a:gd name="connsiteY40" fmla="*/ 83128 h 485106"/>
              <a:gd name="connsiteX41" fmla="*/ 2979987 w 2997292"/>
              <a:gd name="connsiteY41" fmla="*/ 60456 h 485106"/>
              <a:gd name="connsiteX42" fmla="*/ 2979987 w 2997292"/>
              <a:gd name="connsiteY42" fmla="*/ 0 h 485106"/>
              <a:gd name="connsiteX0" fmla="*/ 1 w 2997293"/>
              <a:gd name="connsiteY0" fmla="*/ 3149 h 485106"/>
              <a:gd name="connsiteX1" fmla="*/ 0 w 2997293"/>
              <a:gd name="connsiteY1" fmla="*/ 3149 h 485106"/>
              <a:gd name="connsiteX2" fmla="*/ 47862 w 2997293"/>
              <a:gd name="connsiteY2" fmla="*/ 37785 h 485106"/>
              <a:gd name="connsiteX3" fmla="*/ 70533 w 2997293"/>
              <a:gd name="connsiteY3" fmla="*/ 45342 h 485106"/>
              <a:gd name="connsiteX4" fmla="*/ 93204 w 2997293"/>
              <a:gd name="connsiteY4" fmla="*/ 68013 h 485106"/>
              <a:gd name="connsiteX5" fmla="*/ 115875 w 2997293"/>
              <a:gd name="connsiteY5" fmla="*/ 113356 h 485106"/>
              <a:gd name="connsiteX6" fmla="*/ 138546 w 2997293"/>
              <a:gd name="connsiteY6" fmla="*/ 128470 h 485106"/>
              <a:gd name="connsiteX7" fmla="*/ 153661 w 2997293"/>
              <a:gd name="connsiteY7" fmla="*/ 173812 h 485106"/>
              <a:gd name="connsiteX8" fmla="*/ 176332 w 2997293"/>
              <a:gd name="connsiteY8" fmla="*/ 219154 h 485106"/>
              <a:gd name="connsiteX9" fmla="*/ 267016 w 2997293"/>
              <a:gd name="connsiteY9" fmla="*/ 264496 h 485106"/>
              <a:gd name="connsiteX10" fmla="*/ 335029 w 2997293"/>
              <a:gd name="connsiteY10" fmla="*/ 272053 h 485106"/>
              <a:gd name="connsiteX11" fmla="*/ 365257 w 2997293"/>
              <a:gd name="connsiteY11" fmla="*/ 287167 h 485106"/>
              <a:gd name="connsiteX12" fmla="*/ 387928 w 2997293"/>
              <a:gd name="connsiteY12" fmla="*/ 294724 h 485106"/>
              <a:gd name="connsiteX13" fmla="*/ 410599 w 2997293"/>
              <a:gd name="connsiteY13" fmla="*/ 317395 h 485106"/>
              <a:gd name="connsiteX14" fmla="*/ 440827 w 2997293"/>
              <a:gd name="connsiteY14" fmla="*/ 332509 h 485106"/>
              <a:gd name="connsiteX15" fmla="*/ 486170 w 2997293"/>
              <a:gd name="connsiteY15" fmla="*/ 377851 h 485106"/>
              <a:gd name="connsiteX16" fmla="*/ 501284 w 2997293"/>
              <a:gd name="connsiteY16" fmla="*/ 392966 h 485106"/>
              <a:gd name="connsiteX17" fmla="*/ 516398 w 2997293"/>
              <a:gd name="connsiteY17" fmla="*/ 415637 h 485106"/>
              <a:gd name="connsiteX18" fmla="*/ 539069 w 2997293"/>
              <a:gd name="connsiteY18" fmla="*/ 423194 h 485106"/>
              <a:gd name="connsiteX19" fmla="*/ 561740 w 2997293"/>
              <a:gd name="connsiteY19" fmla="*/ 438308 h 485106"/>
              <a:gd name="connsiteX20" fmla="*/ 584411 w 2997293"/>
              <a:gd name="connsiteY20" fmla="*/ 445865 h 485106"/>
              <a:gd name="connsiteX21" fmla="*/ 667538 w 2997293"/>
              <a:gd name="connsiteY21" fmla="*/ 468536 h 485106"/>
              <a:gd name="connsiteX22" fmla="*/ 871578 w 2997293"/>
              <a:gd name="connsiteY22" fmla="*/ 468536 h 485106"/>
              <a:gd name="connsiteX23" fmla="*/ 1000047 w 2997293"/>
              <a:gd name="connsiteY23" fmla="*/ 460979 h 485106"/>
              <a:gd name="connsiteX24" fmla="*/ 1045389 w 2997293"/>
              <a:gd name="connsiteY24" fmla="*/ 468536 h 485106"/>
              <a:gd name="connsiteX25" fmla="*/ 1506368 w 2997293"/>
              <a:gd name="connsiteY25" fmla="*/ 468536 h 485106"/>
              <a:gd name="connsiteX26" fmla="*/ 2382983 w 2997293"/>
              <a:gd name="connsiteY26" fmla="*/ 468536 h 485106"/>
              <a:gd name="connsiteX27" fmla="*/ 2428325 w 2997293"/>
              <a:gd name="connsiteY27" fmla="*/ 453422 h 485106"/>
              <a:gd name="connsiteX28" fmla="*/ 2481224 w 2997293"/>
              <a:gd name="connsiteY28" fmla="*/ 460979 h 485106"/>
              <a:gd name="connsiteX29" fmla="*/ 2511452 w 2997293"/>
              <a:gd name="connsiteY29" fmla="*/ 468536 h 485106"/>
              <a:gd name="connsiteX30" fmla="*/ 2753277 w 2997293"/>
              <a:gd name="connsiteY30" fmla="*/ 476093 h 485106"/>
              <a:gd name="connsiteX31" fmla="*/ 2791062 w 2997293"/>
              <a:gd name="connsiteY31" fmla="*/ 483650 h 485106"/>
              <a:gd name="connsiteX32" fmla="*/ 2911975 w 2997293"/>
              <a:gd name="connsiteY32" fmla="*/ 468536 h 485106"/>
              <a:gd name="connsiteX33" fmla="*/ 2934646 w 2997293"/>
              <a:gd name="connsiteY33" fmla="*/ 453422 h 485106"/>
              <a:gd name="connsiteX34" fmla="*/ 2942203 w 2997293"/>
              <a:gd name="connsiteY34" fmla="*/ 430751 h 485106"/>
              <a:gd name="connsiteX35" fmla="*/ 2949760 w 2997293"/>
              <a:gd name="connsiteY35" fmla="*/ 355180 h 485106"/>
              <a:gd name="connsiteX36" fmla="*/ 2964874 w 2997293"/>
              <a:gd name="connsiteY36" fmla="*/ 332509 h 485106"/>
              <a:gd name="connsiteX37" fmla="*/ 2972431 w 2997293"/>
              <a:gd name="connsiteY37" fmla="*/ 309838 h 485106"/>
              <a:gd name="connsiteX38" fmla="*/ 2979988 w 2997293"/>
              <a:gd name="connsiteY38" fmla="*/ 256939 h 485106"/>
              <a:gd name="connsiteX39" fmla="*/ 2995102 w 2997293"/>
              <a:gd name="connsiteY39" fmla="*/ 234268 h 485106"/>
              <a:gd name="connsiteX40" fmla="*/ 2987545 w 2997293"/>
              <a:gd name="connsiteY40" fmla="*/ 83128 h 485106"/>
              <a:gd name="connsiteX41" fmla="*/ 2979988 w 2997293"/>
              <a:gd name="connsiteY41" fmla="*/ 60456 h 485106"/>
              <a:gd name="connsiteX42" fmla="*/ 2979988 w 2997293"/>
              <a:gd name="connsiteY42" fmla="*/ 0 h 485106"/>
              <a:gd name="connsiteX0" fmla="*/ 0 w 2997292"/>
              <a:gd name="connsiteY0" fmla="*/ 3149 h 485106"/>
              <a:gd name="connsiteX1" fmla="*/ 0 w 2997292"/>
              <a:gd name="connsiteY1" fmla="*/ 3149 h 485106"/>
              <a:gd name="connsiteX2" fmla="*/ 47861 w 2997292"/>
              <a:gd name="connsiteY2" fmla="*/ 37785 h 485106"/>
              <a:gd name="connsiteX3" fmla="*/ 70532 w 2997292"/>
              <a:gd name="connsiteY3" fmla="*/ 45342 h 485106"/>
              <a:gd name="connsiteX4" fmla="*/ 93203 w 2997292"/>
              <a:gd name="connsiteY4" fmla="*/ 68013 h 485106"/>
              <a:gd name="connsiteX5" fmla="*/ 115874 w 2997292"/>
              <a:gd name="connsiteY5" fmla="*/ 113356 h 485106"/>
              <a:gd name="connsiteX6" fmla="*/ 138545 w 2997292"/>
              <a:gd name="connsiteY6" fmla="*/ 128470 h 485106"/>
              <a:gd name="connsiteX7" fmla="*/ 153660 w 2997292"/>
              <a:gd name="connsiteY7" fmla="*/ 173812 h 485106"/>
              <a:gd name="connsiteX8" fmla="*/ 176331 w 2997292"/>
              <a:gd name="connsiteY8" fmla="*/ 219154 h 485106"/>
              <a:gd name="connsiteX9" fmla="*/ 267015 w 2997292"/>
              <a:gd name="connsiteY9" fmla="*/ 264496 h 485106"/>
              <a:gd name="connsiteX10" fmla="*/ 335028 w 2997292"/>
              <a:gd name="connsiteY10" fmla="*/ 272053 h 485106"/>
              <a:gd name="connsiteX11" fmla="*/ 365256 w 2997292"/>
              <a:gd name="connsiteY11" fmla="*/ 287167 h 485106"/>
              <a:gd name="connsiteX12" fmla="*/ 387927 w 2997292"/>
              <a:gd name="connsiteY12" fmla="*/ 294724 h 485106"/>
              <a:gd name="connsiteX13" fmla="*/ 410598 w 2997292"/>
              <a:gd name="connsiteY13" fmla="*/ 317395 h 485106"/>
              <a:gd name="connsiteX14" fmla="*/ 440826 w 2997292"/>
              <a:gd name="connsiteY14" fmla="*/ 332509 h 485106"/>
              <a:gd name="connsiteX15" fmla="*/ 486169 w 2997292"/>
              <a:gd name="connsiteY15" fmla="*/ 377851 h 485106"/>
              <a:gd name="connsiteX16" fmla="*/ 501283 w 2997292"/>
              <a:gd name="connsiteY16" fmla="*/ 392966 h 485106"/>
              <a:gd name="connsiteX17" fmla="*/ 516397 w 2997292"/>
              <a:gd name="connsiteY17" fmla="*/ 415637 h 485106"/>
              <a:gd name="connsiteX18" fmla="*/ 539068 w 2997292"/>
              <a:gd name="connsiteY18" fmla="*/ 423194 h 485106"/>
              <a:gd name="connsiteX19" fmla="*/ 561739 w 2997292"/>
              <a:gd name="connsiteY19" fmla="*/ 438308 h 485106"/>
              <a:gd name="connsiteX20" fmla="*/ 584410 w 2997292"/>
              <a:gd name="connsiteY20" fmla="*/ 445865 h 485106"/>
              <a:gd name="connsiteX21" fmla="*/ 667537 w 2997292"/>
              <a:gd name="connsiteY21" fmla="*/ 468536 h 485106"/>
              <a:gd name="connsiteX22" fmla="*/ 871577 w 2997292"/>
              <a:gd name="connsiteY22" fmla="*/ 468536 h 485106"/>
              <a:gd name="connsiteX23" fmla="*/ 1000046 w 2997292"/>
              <a:gd name="connsiteY23" fmla="*/ 460979 h 485106"/>
              <a:gd name="connsiteX24" fmla="*/ 1045388 w 2997292"/>
              <a:gd name="connsiteY24" fmla="*/ 468536 h 485106"/>
              <a:gd name="connsiteX25" fmla="*/ 1506367 w 2997292"/>
              <a:gd name="connsiteY25" fmla="*/ 468536 h 485106"/>
              <a:gd name="connsiteX26" fmla="*/ 2382982 w 2997292"/>
              <a:gd name="connsiteY26" fmla="*/ 468536 h 485106"/>
              <a:gd name="connsiteX27" fmla="*/ 2428324 w 2997292"/>
              <a:gd name="connsiteY27" fmla="*/ 453422 h 485106"/>
              <a:gd name="connsiteX28" fmla="*/ 2481223 w 2997292"/>
              <a:gd name="connsiteY28" fmla="*/ 460979 h 485106"/>
              <a:gd name="connsiteX29" fmla="*/ 2511451 w 2997292"/>
              <a:gd name="connsiteY29" fmla="*/ 468536 h 485106"/>
              <a:gd name="connsiteX30" fmla="*/ 2753276 w 2997292"/>
              <a:gd name="connsiteY30" fmla="*/ 476093 h 485106"/>
              <a:gd name="connsiteX31" fmla="*/ 2791061 w 2997292"/>
              <a:gd name="connsiteY31" fmla="*/ 483650 h 485106"/>
              <a:gd name="connsiteX32" fmla="*/ 2911974 w 2997292"/>
              <a:gd name="connsiteY32" fmla="*/ 468536 h 485106"/>
              <a:gd name="connsiteX33" fmla="*/ 2934645 w 2997292"/>
              <a:gd name="connsiteY33" fmla="*/ 453422 h 485106"/>
              <a:gd name="connsiteX34" fmla="*/ 2942202 w 2997292"/>
              <a:gd name="connsiteY34" fmla="*/ 430751 h 485106"/>
              <a:gd name="connsiteX35" fmla="*/ 2949759 w 2997292"/>
              <a:gd name="connsiteY35" fmla="*/ 355180 h 485106"/>
              <a:gd name="connsiteX36" fmla="*/ 2964873 w 2997292"/>
              <a:gd name="connsiteY36" fmla="*/ 332509 h 485106"/>
              <a:gd name="connsiteX37" fmla="*/ 2972430 w 2997292"/>
              <a:gd name="connsiteY37" fmla="*/ 309838 h 485106"/>
              <a:gd name="connsiteX38" fmla="*/ 2979987 w 2997292"/>
              <a:gd name="connsiteY38" fmla="*/ 256939 h 485106"/>
              <a:gd name="connsiteX39" fmla="*/ 2995101 w 2997292"/>
              <a:gd name="connsiteY39" fmla="*/ 234268 h 485106"/>
              <a:gd name="connsiteX40" fmla="*/ 2987544 w 2997292"/>
              <a:gd name="connsiteY40" fmla="*/ 83128 h 485106"/>
              <a:gd name="connsiteX41" fmla="*/ 2979987 w 2997292"/>
              <a:gd name="connsiteY41" fmla="*/ 60456 h 485106"/>
              <a:gd name="connsiteX42" fmla="*/ 2979987 w 2997292"/>
              <a:gd name="connsiteY42" fmla="*/ 0 h 485106"/>
              <a:gd name="connsiteX0" fmla="*/ 16669 w 3013961"/>
              <a:gd name="connsiteY0" fmla="*/ 14287 h 496244"/>
              <a:gd name="connsiteX1" fmla="*/ 0 w 3013961"/>
              <a:gd name="connsiteY1" fmla="*/ 0 h 496244"/>
              <a:gd name="connsiteX2" fmla="*/ 64530 w 3013961"/>
              <a:gd name="connsiteY2" fmla="*/ 48923 h 496244"/>
              <a:gd name="connsiteX3" fmla="*/ 87201 w 3013961"/>
              <a:gd name="connsiteY3" fmla="*/ 56480 h 496244"/>
              <a:gd name="connsiteX4" fmla="*/ 109872 w 3013961"/>
              <a:gd name="connsiteY4" fmla="*/ 79151 h 496244"/>
              <a:gd name="connsiteX5" fmla="*/ 132543 w 3013961"/>
              <a:gd name="connsiteY5" fmla="*/ 124494 h 496244"/>
              <a:gd name="connsiteX6" fmla="*/ 155214 w 3013961"/>
              <a:gd name="connsiteY6" fmla="*/ 139608 h 496244"/>
              <a:gd name="connsiteX7" fmla="*/ 170329 w 3013961"/>
              <a:gd name="connsiteY7" fmla="*/ 184950 h 496244"/>
              <a:gd name="connsiteX8" fmla="*/ 193000 w 3013961"/>
              <a:gd name="connsiteY8" fmla="*/ 230292 h 496244"/>
              <a:gd name="connsiteX9" fmla="*/ 283684 w 3013961"/>
              <a:gd name="connsiteY9" fmla="*/ 275634 h 496244"/>
              <a:gd name="connsiteX10" fmla="*/ 351697 w 3013961"/>
              <a:gd name="connsiteY10" fmla="*/ 283191 h 496244"/>
              <a:gd name="connsiteX11" fmla="*/ 381925 w 3013961"/>
              <a:gd name="connsiteY11" fmla="*/ 298305 h 496244"/>
              <a:gd name="connsiteX12" fmla="*/ 404596 w 3013961"/>
              <a:gd name="connsiteY12" fmla="*/ 305862 h 496244"/>
              <a:gd name="connsiteX13" fmla="*/ 427267 w 3013961"/>
              <a:gd name="connsiteY13" fmla="*/ 328533 h 496244"/>
              <a:gd name="connsiteX14" fmla="*/ 457495 w 3013961"/>
              <a:gd name="connsiteY14" fmla="*/ 343647 h 496244"/>
              <a:gd name="connsiteX15" fmla="*/ 502838 w 3013961"/>
              <a:gd name="connsiteY15" fmla="*/ 388989 h 496244"/>
              <a:gd name="connsiteX16" fmla="*/ 517952 w 3013961"/>
              <a:gd name="connsiteY16" fmla="*/ 404104 h 496244"/>
              <a:gd name="connsiteX17" fmla="*/ 533066 w 3013961"/>
              <a:gd name="connsiteY17" fmla="*/ 426775 h 496244"/>
              <a:gd name="connsiteX18" fmla="*/ 555737 w 3013961"/>
              <a:gd name="connsiteY18" fmla="*/ 434332 h 496244"/>
              <a:gd name="connsiteX19" fmla="*/ 578408 w 3013961"/>
              <a:gd name="connsiteY19" fmla="*/ 449446 h 496244"/>
              <a:gd name="connsiteX20" fmla="*/ 601079 w 3013961"/>
              <a:gd name="connsiteY20" fmla="*/ 457003 h 496244"/>
              <a:gd name="connsiteX21" fmla="*/ 684206 w 3013961"/>
              <a:gd name="connsiteY21" fmla="*/ 479674 h 496244"/>
              <a:gd name="connsiteX22" fmla="*/ 888246 w 3013961"/>
              <a:gd name="connsiteY22" fmla="*/ 479674 h 496244"/>
              <a:gd name="connsiteX23" fmla="*/ 1016715 w 3013961"/>
              <a:gd name="connsiteY23" fmla="*/ 472117 h 496244"/>
              <a:gd name="connsiteX24" fmla="*/ 1062057 w 3013961"/>
              <a:gd name="connsiteY24" fmla="*/ 479674 h 496244"/>
              <a:gd name="connsiteX25" fmla="*/ 1523036 w 3013961"/>
              <a:gd name="connsiteY25" fmla="*/ 479674 h 496244"/>
              <a:gd name="connsiteX26" fmla="*/ 2399651 w 3013961"/>
              <a:gd name="connsiteY26" fmla="*/ 479674 h 496244"/>
              <a:gd name="connsiteX27" fmla="*/ 2444993 w 3013961"/>
              <a:gd name="connsiteY27" fmla="*/ 464560 h 496244"/>
              <a:gd name="connsiteX28" fmla="*/ 2497892 w 3013961"/>
              <a:gd name="connsiteY28" fmla="*/ 472117 h 496244"/>
              <a:gd name="connsiteX29" fmla="*/ 2528120 w 3013961"/>
              <a:gd name="connsiteY29" fmla="*/ 479674 h 496244"/>
              <a:gd name="connsiteX30" fmla="*/ 2769945 w 3013961"/>
              <a:gd name="connsiteY30" fmla="*/ 487231 h 496244"/>
              <a:gd name="connsiteX31" fmla="*/ 2807730 w 3013961"/>
              <a:gd name="connsiteY31" fmla="*/ 494788 h 496244"/>
              <a:gd name="connsiteX32" fmla="*/ 2928643 w 3013961"/>
              <a:gd name="connsiteY32" fmla="*/ 479674 h 496244"/>
              <a:gd name="connsiteX33" fmla="*/ 2951314 w 3013961"/>
              <a:gd name="connsiteY33" fmla="*/ 464560 h 496244"/>
              <a:gd name="connsiteX34" fmla="*/ 2958871 w 3013961"/>
              <a:gd name="connsiteY34" fmla="*/ 441889 h 496244"/>
              <a:gd name="connsiteX35" fmla="*/ 2966428 w 3013961"/>
              <a:gd name="connsiteY35" fmla="*/ 366318 h 496244"/>
              <a:gd name="connsiteX36" fmla="*/ 2981542 w 3013961"/>
              <a:gd name="connsiteY36" fmla="*/ 343647 h 496244"/>
              <a:gd name="connsiteX37" fmla="*/ 2989099 w 3013961"/>
              <a:gd name="connsiteY37" fmla="*/ 320976 h 496244"/>
              <a:gd name="connsiteX38" fmla="*/ 2996656 w 3013961"/>
              <a:gd name="connsiteY38" fmla="*/ 268077 h 496244"/>
              <a:gd name="connsiteX39" fmla="*/ 3011770 w 3013961"/>
              <a:gd name="connsiteY39" fmla="*/ 245406 h 496244"/>
              <a:gd name="connsiteX40" fmla="*/ 3004213 w 3013961"/>
              <a:gd name="connsiteY40" fmla="*/ 94266 h 496244"/>
              <a:gd name="connsiteX41" fmla="*/ 2996656 w 3013961"/>
              <a:gd name="connsiteY41" fmla="*/ 71594 h 496244"/>
              <a:gd name="connsiteX42" fmla="*/ 2996656 w 3013961"/>
              <a:gd name="connsiteY42" fmla="*/ 11138 h 496244"/>
              <a:gd name="connsiteX0" fmla="*/ 16669 w 3013961"/>
              <a:gd name="connsiteY0" fmla="*/ 38868 h 520825"/>
              <a:gd name="connsiteX1" fmla="*/ 0 w 3013961"/>
              <a:gd name="connsiteY1" fmla="*/ 24581 h 520825"/>
              <a:gd name="connsiteX2" fmla="*/ 64530 w 3013961"/>
              <a:gd name="connsiteY2" fmla="*/ 73504 h 520825"/>
              <a:gd name="connsiteX3" fmla="*/ 87201 w 3013961"/>
              <a:gd name="connsiteY3" fmla="*/ 81061 h 520825"/>
              <a:gd name="connsiteX4" fmla="*/ 109872 w 3013961"/>
              <a:gd name="connsiteY4" fmla="*/ 103732 h 520825"/>
              <a:gd name="connsiteX5" fmla="*/ 132543 w 3013961"/>
              <a:gd name="connsiteY5" fmla="*/ 149075 h 520825"/>
              <a:gd name="connsiteX6" fmla="*/ 155214 w 3013961"/>
              <a:gd name="connsiteY6" fmla="*/ 164189 h 520825"/>
              <a:gd name="connsiteX7" fmla="*/ 170329 w 3013961"/>
              <a:gd name="connsiteY7" fmla="*/ 209531 h 520825"/>
              <a:gd name="connsiteX8" fmla="*/ 193000 w 3013961"/>
              <a:gd name="connsiteY8" fmla="*/ 254873 h 520825"/>
              <a:gd name="connsiteX9" fmla="*/ 283684 w 3013961"/>
              <a:gd name="connsiteY9" fmla="*/ 300215 h 520825"/>
              <a:gd name="connsiteX10" fmla="*/ 351697 w 3013961"/>
              <a:gd name="connsiteY10" fmla="*/ 307772 h 520825"/>
              <a:gd name="connsiteX11" fmla="*/ 381925 w 3013961"/>
              <a:gd name="connsiteY11" fmla="*/ 322886 h 520825"/>
              <a:gd name="connsiteX12" fmla="*/ 404596 w 3013961"/>
              <a:gd name="connsiteY12" fmla="*/ 330443 h 520825"/>
              <a:gd name="connsiteX13" fmla="*/ 427267 w 3013961"/>
              <a:gd name="connsiteY13" fmla="*/ 353114 h 520825"/>
              <a:gd name="connsiteX14" fmla="*/ 457495 w 3013961"/>
              <a:gd name="connsiteY14" fmla="*/ 368228 h 520825"/>
              <a:gd name="connsiteX15" fmla="*/ 502838 w 3013961"/>
              <a:gd name="connsiteY15" fmla="*/ 413570 h 520825"/>
              <a:gd name="connsiteX16" fmla="*/ 517952 w 3013961"/>
              <a:gd name="connsiteY16" fmla="*/ 428685 h 520825"/>
              <a:gd name="connsiteX17" fmla="*/ 533066 w 3013961"/>
              <a:gd name="connsiteY17" fmla="*/ 451356 h 520825"/>
              <a:gd name="connsiteX18" fmla="*/ 555737 w 3013961"/>
              <a:gd name="connsiteY18" fmla="*/ 458913 h 520825"/>
              <a:gd name="connsiteX19" fmla="*/ 578408 w 3013961"/>
              <a:gd name="connsiteY19" fmla="*/ 474027 h 520825"/>
              <a:gd name="connsiteX20" fmla="*/ 601079 w 3013961"/>
              <a:gd name="connsiteY20" fmla="*/ 481584 h 520825"/>
              <a:gd name="connsiteX21" fmla="*/ 684206 w 3013961"/>
              <a:gd name="connsiteY21" fmla="*/ 504255 h 520825"/>
              <a:gd name="connsiteX22" fmla="*/ 888246 w 3013961"/>
              <a:gd name="connsiteY22" fmla="*/ 504255 h 520825"/>
              <a:gd name="connsiteX23" fmla="*/ 1016715 w 3013961"/>
              <a:gd name="connsiteY23" fmla="*/ 496698 h 520825"/>
              <a:gd name="connsiteX24" fmla="*/ 1062057 w 3013961"/>
              <a:gd name="connsiteY24" fmla="*/ 504255 h 520825"/>
              <a:gd name="connsiteX25" fmla="*/ 1523036 w 3013961"/>
              <a:gd name="connsiteY25" fmla="*/ 504255 h 520825"/>
              <a:gd name="connsiteX26" fmla="*/ 2399651 w 3013961"/>
              <a:gd name="connsiteY26" fmla="*/ 504255 h 520825"/>
              <a:gd name="connsiteX27" fmla="*/ 2444993 w 3013961"/>
              <a:gd name="connsiteY27" fmla="*/ 489141 h 520825"/>
              <a:gd name="connsiteX28" fmla="*/ 2497892 w 3013961"/>
              <a:gd name="connsiteY28" fmla="*/ 496698 h 520825"/>
              <a:gd name="connsiteX29" fmla="*/ 2528120 w 3013961"/>
              <a:gd name="connsiteY29" fmla="*/ 504255 h 520825"/>
              <a:gd name="connsiteX30" fmla="*/ 2769945 w 3013961"/>
              <a:gd name="connsiteY30" fmla="*/ 511812 h 520825"/>
              <a:gd name="connsiteX31" fmla="*/ 2807730 w 3013961"/>
              <a:gd name="connsiteY31" fmla="*/ 519369 h 520825"/>
              <a:gd name="connsiteX32" fmla="*/ 2928643 w 3013961"/>
              <a:gd name="connsiteY32" fmla="*/ 504255 h 520825"/>
              <a:gd name="connsiteX33" fmla="*/ 2951314 w 3013961"/>
              <a:gd name="connsiteY33" fmla="*/ 489141 h 520825"/>
              <a:gd name="connsiteX34" fmla="*/ 2958871 w 3013961"/>
              <a:gd name="connsiteY34" fmla="*/ 466470 h 520825"/>
              <a:gd name="connsiteX35" fmla="*/ 2966428 w 3013961"/>
              <a:gd name="connsiteY35" fmla="*/ 390899 h 520825"/>
              <a:gd name="connsiteX36" fmla="*/ 2981542 w 3013961"/>
              <a:gd name="connsiteY36" fmla="*/ 368228 h 520825"/>
              <a:gd name="connsiteX37" fmla="*/ 2989099 w 3013961"/>
              <a:gd name="connsiteY37" fmla="*/ 345557 h 520825"/>
              <a:gd name="connsiteX38" fmla="*/ 2996656 w 3013961"/>
              <a:gd name="connsiteY38" fmla="*/ 292658 h 520825"/>
              <a:gd name="connsiteX39" fmla="*/ 3011770 w 3013961"/>
              <a:gd name="connsiteY39" fmla="*/ 269987 h 520825"/>
              <a:gd name="connsiteX40" fmla="*/ 3004213 w 3013961"/>
              <a:gd name="connsiteY40" fmla="*/ 118847 h 520825"/>
              <a:gd name="connsiteX41" fmla="*/ 2996656 w 3013961"/>
              <a:gd name="connsiteY41" fmla="*/ 96175 h 520825"/>
              <a:gd name="connsiteX42" fmla="*/ 2982369 w 3013961"/>
              <a:gd name="connsiteY42" fmla="*/ 0 h 520825"/>
              <a:gd name="connsiteX0" fmla="*/ 16669 w 3008583"/>
              <a:gd name="connsiteY0" fmla="*/ 38868 h 520825"/>
              <a:gd name="connsiteX1" fmla="*/ 0 w 3008583"/>
              <a:gd name="connsiteY1" fmla="*/ 24581 h 520825"/>
              <a:gd name="connsiteX2" fmla="*/ 64530 w 3008583"/>
              <a:gd name="connsiteY2" fmla="*/ 73504 h 520825"/>
              <a:gd name="connsiteX3" fmla="*/ 87201 w 3008583"/>
              <a:gd name="connsiteY3" fmla="*/ 81061 h 520825"/>
              <a:gd name="connsiteX4" fmla="*/ 109872 w 3008583"/>
              <a:gd name="connsiteY4" fmla="*/ 103732 h 520825"/>
              <a:gd name="connsiteX5" fmla="*/ 132543 w 3008583"/>
              <a:gd name="connsiteY5" fmla="*/ 149075 h 520825"/>
              <a:gd name="connsiteX6" fmla="*/ 155214 w 3008583"/>
              <a:gd name="connsiteY6" fmla="*/ 164189 h 520825"/>
              <a:gd name="connsiteX7" fmla="*/ 170329 w 3008583"/>
              <a:gd name="connsiteY7" fmla="*/ 209531 h 520825"/>
              <a:gd name="connsiteX8" fmla="*/ 193000 w 3008583"/>
              <a:gd name="connsiteY8" fmla="*/ 254873 h 520825"/>
              <a:gd name="connsiteX9" fmla="*/ 283684 w 3008583"/>
              <a:gd name="connsiteY9" fmla="*/ 300215 h 520825"/>
              <a:gd name="connsiteX10" fmla="*/ 351697 w 3008583"/>
              <a:gd name="connsiteY10" fmla="*/ 307772 h 520825"/>
              <a:gd name="connsiteX11" fmla="*/ 381925 w 3008583"/>
              <a:gd name="connsiteY11" fmla="*/ 322886 h 520825"/>
              <a:gd name="connsiteX12" fmla="*/ 404596 w 3008583"/>
              <a:gd name="connsiteY12" fmla="*/ 330443 h 520825"/>
              <a:gd name="connsiteX13" fmla="*/ 427267 w 3008583"/>
              <a:gd name="connsiteY13" fmla="*/ 353114 h 520825"/>
              <a:gd name="connsiteX14" fmla="*/ 457495 w 3008583"/>
              <a:gd name="connsiteY14" fmla="*/ 368228 h 520825"/>
              <a:gd name="connsiteX15" fmla="*/ 502838 w 3008583"/>
              <a:gd name="connsiteY15" fmla="*/ 413570 h 520825"/>
              <a:gd name="connsiteX16" fmla="*/ 517952 w 3008583"/>
              <a:gd name="connsiteY16" fmla="*/ 428685 h 520825"/>
              <a:gd name="connsiteX17" fmla="*/ 533066 w 3008583"/>
              <a:gd name="connsiteY17" fmla="*/ 451356 h 520825"/>
              <a:gd name="connsiteX18" fmla="*/ 555737 w 3008583"/>
              <a:gd name="connsiteY18" fmla="*/ 458913 h 520825"/>
              <a:gd name="connsiteX19" fmla="*/ 578408 w 3008583"/>
              <a:gd name="connsiteY19" fmla="*/ 474027 h 520825"/>
              <a:gd name="connsiteX20" fmla="*/ 601079 w 3008583"/>
              <a:gd name="connsiteY20" fmla="*/ 481584 h 520825"/>
              <a:gd name="connsiteX21" fmla="*/ 684206 w 3008583"/>
              <a:gd name="connsiteY21" fmla="*/ 504255 h 520825"/>
              <a:gd name="connsiteX22" fmla="*/ 888246 w 3008583"/>
              <a:gd name="connsiteY22" fmla="*/ 504255 h 520825"/>
              <a:gd name="connsiteX23" fmla="*/ 1016715 w 3008583"/>
              <a:gd name="connsiteY23" fmla="*/ 496698 h 520825"/>
              <a:gd name="connsiteX24" fmla="*/ 1062057 w 3008583"/>
              <a:gd name="connsiteY24" fmla="*/ 504255 h 520825"/>
              <a:gd name="connsiteX25" fmla="*/ 1523036 w 3008583"/>
              <a:gd name="connsiteY25" fmla="*/ 504255 h 520825"/>
              <a:gd name="connsiteX26" fmla="*/ 2399651 w 3008583"/>
              <a:gd name="connsiteY26" fmla="*/ 504255 h 520825"/>
              <a:gd name="connsiteX27" fmla="*/ 2444993 w 3008583"/>
              <a:gd name="connsiteY27" fmla="*/ 489141 h 520825"/>
              <a:gd name="connsiteX28" fmla="*/ 2497892 w 3008583"/>
              <a:gd name="connsiteY28" fmla="*/ 496698 h 520825"/>
              <a:gd name="connsiteX29" fmla="*/ 2528120 w 3008583"/>
              <a:gd name="connsiteY29" fmla="*/ 504255 h 520825"/>
              <a:gd name="connsiteX30" fmla="*/ 2769945 w 3008583"/>
              <a:gd name="connsiteY30" fmla="*/ 511812 h 520825"/>
              <a:gd name="connsiteX31" fmla="*/ 2807730 w 3008583"/>
              <a:gd name="connsiteY31" fmla="*/ 519369 h 520825"/>
              <a:gd name="connsiteX32" fmla="*/ 2928643 w 3008583"/>
              <a:gd name="connsiteY32" fmla="*/ 504255 h 520825"/>
              <a:gd name="connsiteX33" fmla="*/ 2951314 w 3008583"/>
              <a:gd name="connsiteY33" fmla="*/ 489141 h 520825"/>
              <a:gd name="connsiteX34" fmla="*/ 2958871 w 3008583"/>
              <a:gd name="connsiteY34" fmla="*/ 466470 h 520825"/>
              <a:gd name="connsiteX35" fmla="*/ 2966428 w 3008583"/>
              <a:gd name="connsiteY35" fmla="*/ 390899 h 520825"/>
              <a:gd name="connsiteX36" fmla="*/ 2981542 w 3008583"/>
              <a:gd name="connsiteY36" fmla="*/ 368228 h 520825"/>
              <a:gd name="connsiteX37" fmla="*/ 2989099 w 3008583"/>
              <a:gd name="connsiteY37" fmla="*/ 345557 h 520825"/>
              <a:gd name="connsiteX38" fmla="*/ 2996656 w 3008583"/>
              <a:gd name="connsiteY38" fmla="*/ 292658 h 520825"/>
              <a:gd name="connsiteX39" fmla="*/ 2988469 w 3008583"/>
              <a:gd name="connsiteY39" fmla="*/ 267469 h 520825"/>
              <a:gd name="connsiteX40" fmla="*/ 3004213 w 3008583"/>
              <a:gd name="connsiteY40" fmla="*/ 118847 h 520825"/>
              <a:gd name="connsiteX41" fmla="*/ 2996656 w 3008583"/>
              <a:gd name="connsiteY41" fmla="*/ 96175 h 520825"/>
              <a:gd name="connsiteX42" fmla="*/ 2982369 w 3008583"/>
              <a:gd name="connsiteY42" fmla="*/ 0 h 520825"/>
              <a:gd name="connsiteX0" fmla="*/ 16669 w 2999266"/>
              <a:gd name="connsiteY0" fmla="*/ 38868 h 520825"/>
              <a:gd name="connsiteX1" fmla="*/ 0 w 2999266"/>
              <a:gd name="connsiteY1" fmla="*/ 24581 h 520825"/>
              <a:gd name="connsiteX2" fmla="*/ 64530 w 2999266"/>
              <a:gd name="connsiteY2" fmla="*/ 73504 h 520825"/>
              <a:gd name="connsiteX3" fmla="*/ 87201 w 2999266"/>
              <a:gd name="connsiteY3" fmla="*/ 81061 h 520825"/>
              <a:gd name="connsiteX4" fmla="*/ 109872 w 2999266"/>
              <a:gd name="connsiteY4" fmla="*/ 103732 h 520825"/>
              <a:gd name="connsiteX5" fmla="*/ 132543 w 2999266"/>
              <a:gd name="connsiteY5" fmla="*/ 149075 h 520825"/>
              <a:gd name="connsiteX6" fmla="*/ 155214 w 2999266"/>
              <a:gd name="connsiteY6" fmla="*/ 164189 h 520825"/>
              <a:gd name="connsiteX7" fmla="*/ 170329 w 2999266"/>
              <a:gd name="connsiteY7" fmla="*/ 209531 h 520825"/>
              <a:gd name="connsiteX8" fmla="*/ 193000 w 2999266"/>
              <a:gd name="connsiteY8" fmla="*/ 254873 h 520825"/>
              <a:gd name="connsiteX9" fmla="*/ 283684 w 2999266"/>
              <a:gd name="connsiteY9" fmla="*/ 300215 h 520825"/>
              <a:gd name="connsiteX10" fmla="*/ 351697 w 2999266"/>
              <a:gd name="connsiteY10" fmla="*/ 307772 h 520825"/>
              <a:gd name="connsiteX11" fmla="*/ 381925 w 2999266"/>
              <a:gd name="connsiteY11" fmla="*/ 322886 h 520825"/>
              <a:gd name="connsiteX12" fmla="*/ 404596 w 2999266"/>
              <a:gd name="connsiteY12" fmla="*/ 330443 h 520825"/>
              <a:gd name="connsiteX13" fmla="*/ 427267 w 2999266"/>
              <a:gd name="connsiteY13" fmla="*/ 353114 h 520825"/>
              <a:gd name="connsiteX14" fmla="*/ 457495 w 2999266"/>
              <a:gd name="connsiteY14" fmla="*/ 368228 h 520825"/>
              <a:gd name="connsiteX15" fmla="*/ 502838 w 2999266"/>
              <a:gd name="connsiteY15" fmla="*/ 413570 h 520825"/>
              <a:gd name="connsiteX16" fmla="*/ 517952 w 2999266"/>
              <a:gd name="connsiteY16" fmla="*/ 428685 h 520825"/>
              <a:gd name="connsiteX17" fmla="*/ 533066 w 2999266"/>
              <a:gd name="connsiteY17" fmla="*/ 451356 h 520825"/>
              <a:gd name="connsiteX18" fmla="*/ 555737 w 2999266"/>
              <a:gd name="connsiteY18" fmla="*/ 458913 h 520825"/>
              <a:gd name="connsiteX19" fmla="*/ 578408 w 2999266"/>
              <a:gd name="connsiteY19" fmla="*/ 474027 h 520825"/>
              <a:gd name="connsiteX20" fmla="*/ 601079 w 2999266"/>
              <a:gd name="connsiteY20" fmla="*/ 481584 h 520825"/>
              <a:gd name="connsiteX21" fmla="*/ 684206 w 2999266"/>
              <a:gd name="connsiteY21" fmla="*/ 504255 h 520825"/>
              <a:gd name="connsiteX22" fmla="*/ 888246 w 2999266"/>
              <a:gd name="connsiteY22" fmla="*/ 504255 h 520825"/>
              <a:gd name="connsiteX23" fmla="*/ 1016715 w 2999266"/>
              <a:gd name="connsiteY23" fmla="*/ 496698 h 520825"/>
              <a:gd name="connsiteX24" fmla="*/ 1062057 w 2999266"/>
              <a:gd name="connsiteY24" fmla="*/ 504255 h 520825"/>
              <a:gd name="connsiteX25" fmla="*/ 1523036 w 2999266"/>
              <a:gd name="connsiteY25" fmla="*/ 504255 h 520825"/>
              <a:gd name="connsiteX26" fmla="*/ 2399651 w 2999266"/>
              <a:gd name="connsiteY26" fmla="*/ 504255 h 520825"/>
              <a:gd name="connsiteX27" fmla="*/ 2444993 w 2999266"/>
              <a:gd name="connsiteY27" fmla="*/ 489141 h 520825"/>
              <a:gd name="connsiteX28" fmla="*/ 2497892 w 2999266"/>
              <a:gd name="connsiteY28" fmla="*/ 496698 h 520825"/>
              <a:gd name="connsiteX29" fmla="*/ 2528120 w 2999266"/>
              <a:gd name="connsiteY29" fmla="*/ 504255 h 520825"/>
              <a:gd name="connsiteX30" fmla="*/ 2769945 w 2999266"/>
              <a:gd name="connsiteY30" fmla="*/ 511812 h 520825"/>
              <a:gd name="connsiteX31" fmla="*/ 2807730 w 2999266"/>
              <a:gd name="connsiteY31" fmla="*/ 519369 h 520825"/>
              <a:gd name="connsiteX32" fmla="*/ 2928643 w 2999266"/>
              <a:gd name="connsiteY32" fmla="*/ 504255 h 520825"/>
              <a:gd name="connsiteX33" fmla="*/ 2951314 w 2999266"/>
              <a:gd name="connsiteY33" fmla="*/ 489141 h 520825"/>
              <a:gd name="connsiteX34" fmla="*/ 2958871 w 2999266"/>
              <a:gd name="connsiteY34" fmla="*/ 466470 h 520825"/>
              <a:gd name="connsiteX35" fmla="*/ 2966428 w 2999266"/>
              <a:gd name="connsiteY35" fmla="*/ 390899 h 520825"/>
              <a:gd name="connsiteX36" fmla="*/ 2981542 w 2999266"/>
              <a:gd name="connsiteY36" fmla="*/ 368228 h 520825"/>
              <a:gd name="connsiteX37" fmla="*/ 2989099 w 2999266"/>
              <a:gd name="connsiteY37" fmla="*/ 345557 h 520825"/>
              <a:gd name="connsiteX38" fmla="*/ 2996656 w 2999266"/>
              <a:gd name="connsiteY38" fmla="*/ 292658 h 520825"/>
              <a:gd name="connsiteX39" fmla="*/ 2988469 w 2999266"/>
              <a:gd name="connsiteY39" fmla="*/ 267469 h 520825"/>
              <a:gd name="connsiteX40" fmla="*/ 2988469 w 2999266"/>
              <a:gd name="connsiteY40" fmla="*/ 115069 h 520825"/>
              <a:gd name="connsiteX41" fmla="*/ 2996656 w 2999266"/>
              <a:gd name="connsiteY41" fmla="*/ 96175 h 520825"/>
              <a:gd name="connsiteX42" fmla="*/ 2982369 w 2999266"/>
              <a:gd name="connsiteY42" fmla="*/ 0 h 520825"/>
              <a:gd name="connsiteX0" fmla="*/ 16669 w 2999266"/>
              <a:gd name="connsiteY0" fmla="*/ 38868 h 520825"/>
              <a:gd name="connsiteX1" fmla="*/ 0 w 2999266"/>
              <a:gd name="connsiteY1" fmla="*/ 24581 h 520825"/>
              <a:gd name="connsiteX2" fmla="*/ 64530 w 2999266"/>
              <a:gd name="connsiteY2" fmla="*/ 73504 h 520825"/>
              <a:gd name="connsiteX3" fmla="*/ 87201 w 2999266"/>
              <a:gd name="connsiteY3" fmla="*/ 81061 h 520825"/>
              <a:gd name="connsiteX4" fmla="*/ 109872 w 2999266"/>
              <a:gd name="connsiteY4" fmla="*/ 103732 h 520825"/>
              <a:gd name="connsiteX5" fmla="*/ 132543 w 2999266"/>
              <a:gd name="connsiteY5" fmla="*/ 149075 h 520825"/>
              <a:gd name="connsiteX6" fmla="*/ 155214 w 2999266"/>
              <a:gd name="connsiteY6" fmla="*/ 164189 h 520825"/>
              <a:gd name="connsiteX7" fmla="*/ 170329 w 2999266"/>
              <a:gd name="connsiteY7" fmla="*/ 209531 h 520825"/>
              <a:gd name="connsiteX8" fmla="*/ 193000 w 2999266"/>
              <a:gd name="connsiteY8" fmla="*/ 254873 h 520825"/>
              <a:gd name="connsiteX9" fmla="*/ 283684 w 2999266"/>
              <a:gd name="connsiteY9" fmla="*/ 300215 h 520825"/>
              <a:gd name="connsiteX10" fmla="*/ 351697 w 2999266"/>
              <a:gd name="connsiteY10" fmla="*/ 307772 h 520825"/>
              <a:gd name="connsiteX11" fmla="*/ 381925 w 2999266"/>
              <a:gd name="connsiteY11" fmla="*/ 322886 h 520825"/>
              <a:gd name="connsiteX12" fmla="*/ 404596 w 2999266"/>
              <a:gd name="connsiteY12" fmla="*/ 330443 h 520825"/>
              <a:gd name="connsiteX13" fmla="*/ 427267 w 2999266"/>
              <a:gd name="connsiteY13" fmla="*/ 353114 h 520825"/>
              <a:gd name="connsiteX14" fmla="*/ 457495 w 2999266"/>
              <a:gd name="connsiteY14" fmla="*/ 368228 h 520825"/>
              <a:gd name="connsiteX15" fmla="*/ 502838 w 2999266"/>
              <a:gd name="connsiteY15" fmla="*/ 413570 h 520825"/>
              <a:gd name="connsiteX16" fmla="*/ 517952 w 2999266"/>
              <a:gd name="connsiteY16" fmla="*/ 428685 h 520825"/>
              <a:gd name="connsiteX17" fmla="*/ 533066 w 2999266"/>
              <a:gd name="connsiteY17" fmla="*/ 451356 h 520825"/>
              <a:gd name="connsiteX18" fmla="*/ 555737 w 2999266"/>
              <a:gd name="connsiteY18" fmla="*/ 458913 h 520825"/>
              <a:gd name="connsiteX19" fmla="*/ 578408 w 2999266"/>
              <a:gd name="connsiteY19" fmla="*/ 474027 h 520825"/>
              <a:gd name="connsiteX20" fmla="*/ 601079 w 2999266"/>
              <a:gd name="connsiteY20" fmla="*/ 481584 h 520825"/>
              <a:gd name="connsiteX21" fmla="*/ 684206 w 2999266"/>
              <a:gd name="connsiteY21" fmla="*/ 504255 h 520825"/>
              <a:gd name="connsiteX22" fmla="*/ 888246 w 2999266"/>
              <a:gd name="connsiteY22" fmla="*/ 504255 h 520825"/>
              <a:gd name="connsiteX23" fmla="*/ 1016715 w 2999266"/>
              <a:gd name="connsiteY23" fmla="*/ 496698 h 520825"/>
              <a:gd name="connsiteX24" fmla="*/ 1062057 w 2999266"/>
              <a:gd name="connsiteY24" fmla="*/ 504255 h 520825"/>
              <a:gd name="connsiteX25" fmla="*/ 1523036 w 2999266"/>
              <a:gd name="connsiteY25" fmla="*/ 504255 h 520825"/>
              <a:gd name="connsiteX26" fmla="*/ 2399651 w 2999266"/>
              <a:gd name="connsiteY26" fmla="*/ 504255 h 520825"/>
              <a:gd name="connsiteX27" fmla="*/ 2444993 w 2999266"/>
              <a:gd name="connsiteY27" fmla="*/ 489141 h 520825"/>
              <a:gd name="connsiteX28" fmla="*/ 2497892 w 2999266"/>
              <a:gd name="connsiteY28" fmla="*/ 496698 h 520825"/>
              <a:gd name="connsiteX29" fmla="*/ 2528120 w 2999266"/>
              <a:gd name="connsiteY29" fmla="*/ 504255 h 520825"/>
              <a:gd name="connsiteX30" fmla="*/ 2769945 w 2999266"/>
              <a:gd name="connsiteY30" fmla="*/ 511812 h 520825"/>
              <a:gd name="connsiteX31" fmla="*/ 2807730 w 2999266"/>
              <a:gd name="connsiteY31" fmla="*/ 519369 h 520825"/>
              <a:gd name="connsiteX32" fmla="*/ 2928643 w 2999266"/>
              <a:gd name="connsiteY32" fmla="*/ 504255 h 520825"/>
              <a:gd name="connsiteX33" fmla="*/ 2951314 w 2999266"/>
              <a:gd name="connsiteY33" fmla="*/ 489141 h 520825"/>
              <a:gd name="connsiteX34" fmla="*/ 2958871 w 2999266"/>
              <a:gd name="connsiteY34" fmla="*/ 466470 h 520825"/>
              <a:gd name="connsiteX35" fmla="*/ 2966428 w 2999266"/>
              <a:gd name="connsiteY35" fmla="*/ 390899 h 520825"/>
              <a:gd name="connsiteX36" fmla="*/ 2981542 w 2999266"/>
              <a:gd name="connsiteY36" fmla="*/ 368228 h 520825"/>
              <a:gd name="connsiteX37" fmla="*/ 2989099 w 2999266"/>
              <a:gd name="connsiteY37" fmla="*/ 345557 h 520825"/>
              <a:gd name="connsiteX38" fmla="*/ 2996656 w 2999266"/>
              <a:gd name="connsiteY38" fmla="*/ 292658 h 520825"/>
              <a:gd name="connsiteX39" fmla="*/ 2988469 w 2999266"/>
              <a:gd name="connsiteY39" fmla="*/ 267469 h 520825"/>
              <a:gd name="connsiteX40" fmla="*/ 2988469 w 2999266"/>
              <a:gd name="connsiteY40" fmla="*/ 115069 h 520825"/>
              <a:gd name="connsiteX41" fmla="*/ 2988469 w 2999266"/>
              <a:gd name="connsiteY41" fmla="*/ 38869 h 520825"/>
              <a:gd name="connsiteX42" fmla="*/ 2982369 w 2999266"/>
              <a:gd name="connsiteY42" fmla="*/ 0 h 520825"/>
              <a:gd name="connsiteX0" fmla="*/ 16669 w 2999266"/>
              <a:gd name="connsiteY0" fmla="*/ 38868 h 520825"/>
              <a:gd name="connsiteX1" fmla="*/ 0 w 2999266"/>
              <a:gd name="connsiteY1" fmla="*/ 24581 h 520825"/>
              <a:gd name="connsiteX2" fmla="*/ 64530 w 2999266"/>
              <a:gd name="connsiteY2" fmla="*/ 73504 h 520825"/>
              <a:gd name="connsiteX3" fmla="*/ 87201 w 2999266"/>
              <a:gd name="connsiteY3" fmla="*/ 81061 h 520825"/>
              <a:gd name="connsiteX4" fmla="*/ 109872 w 2999266"/>
              <a:gd name="connsiteY4" fmla="*/ 103732 h 520825"/>
              <a:gd name="connsiteX5" fmla="*/ 132543 w 2999266"/>
              <a:gd name="connsiteY5" fmla="*/ 149075 h 520825"/>
              <a:gd name="connsiteX6" fmla="*/ 155214 w 2999266"/>
              <a:gd name="connsiteY6" fmla="*/ 164189 h 520825"/>
              <a:gd name="connsiteX7" fmla="*/ 170329 w 2999266"/>
              <a:gd name="connsiteY7" fmla="*/ 209531 h 520825"/>
              <a:gd name="connsiteX8" fmla="*/ 193000 w 2999266"/>
              <a:gd name="connsiteY8" fmla="*/ 254873 h 520825"/>
              <a:gd name="connsiteX9" fmla="*/ 283684 w 2999266"/>
              <a:gd name="connsiteY9" fmla="*/ 300215 h 520825"/>
              <a:gd name="connsiteX10" fmla="*/ 351697 w 2999266"/>
              <a:gd name="connsiteY10" fmla="*/ 307772 h 520825"/>
              <a:gd name="connsiteX11" fmla="*/ 381925 w 2999266"/>
              <a:gd name="connsiteY11" fmla="*/ 322886 h 520825"/>
              <a:gd name="connsiteX12" fmla="*/ 404596 w 2999266"/>
              <a:gd name="connsiteY12" fmla="*/ 330443 h 520825"/>
              <a:gd name="connsiteX13" fmla="*/ 427267 w 2999266"/>
              <a:gd name="connsiteY13" fmla="*/ 353114 h 520825"/>
              <a:gd name="connsiteX14" fmla="*/ 457495 w 2999266"/>
              <a:gd name="connsiteY14" fmla="*/ 368228 h 520825"/>
              <a:gd name="connsiteX15" fmla="*/ 502838 w 2999266"/>
              <a:gd name="connsiteY15" fmla="*/ 413570 h 520825"/>
              <a:gd name="connsiteX16" fmla="*/ 517952 w 2999266"/>
              <a:gd name="connsiteY16" fmla="*/ 428685 h 520825"/>
              <a:gd name="connsiteX17" fmla="*/ 533066 w 2999266"/>
              <a:gd name="connsiteY17" fmla="*/ 451356 h 520825"/>
              <a:gd name="connsiteX18" fmla="*/ 555737 w 2999266"/>
              <a:gd name="connsiteY18" fmla="*/ 458913 h 520825"/>
              <a:gd name="connsiteX19" fmla="*/ 578408 w 2999266"/>
              <a:gd name="connsiteY19" fmla="*/ 474027 h 520825"/>
              <a:gd name="connsiteX20" fmla="*/ 601079 w 2999266"/>
              <a:gd name="connsiteY20" fmla="*/ 481584 h 520825"/>
              <a:gd name="connsiteX21" fmla="*/ 684206 w 2999266"/>
              <a:gd name="connsiteY21" fmla="*/ 504255 h 520825"/>
              <a:gd name="connsiteX22" fmla="*/ 888246 w 2999266"/>
              <a:gd name="connsiteY22" fmla="*/ 504255 h 520825"/>
              <a:gd name="connsiteX23" fmla="*/ 1016715 w 2999266"/>
              <a:gd name="connsiteY23" fmla="*/ 496698 h 520825"/>
              <a:gd name="connsiteX24" fmla="*/ 1062057 w 2999266"/>
              <a:gd name="connsiteY24" fmla="*/ 504255 h 520825"/>
              <a:gd name="connsiteX25" fmla="*/ 1523036 w 2999266"/>
              <a:gd name="connsiteY25" fmla="*/ 504255 h 520825"/>
              <a:gd name="connsiteX26" fmla="*/ 2399651 w 2999266"/>
              <a:gd name="connsiteY26" fmla="*/ 504255 h 520825"/>
              <a:gd name="connsiteX27" fmla="*/ 2444993 w 2999266"/>
              <a:gd name="connsiteY27" fmla="*/ 489141 h 520825"/>
              <a:gd name="connsiteX28" fmla="*/ 2497892 w 2999266"/>
              <a:gd name="connsiteY28" fmla="*/ 496698 h 520825"/>
              <a:gd name="connsiteX29" fmla="*/ 2528120 w 2999266"/>
              <a:gd name="connsiteY29" fmla="*/ 504255 h 520825"/>
              <a:gd name="connsiteX30" fmla="*/ 2769945 w 2999266"/>
              <a:gd name="connsiteY30" fmla="*/ 511812 h 520825"/>
              <a:gd name="connsiteX31" fmla="*/ 2807730 w 2999266"/>
              <a:gd name="connsiteY31" fmla="*/ 519369 h 520825"/>
              <a:gd name="connsiteX32" fmla="*/ 2928643 w 2999266"/>
              <a:gd name="connsiteY32" fmla="*/ 504255 h 520825"/>
              <a:gd name="connsiteX33" fmla="*/ 2951314 w 2999266"/>
              <a:gd name="connsiteY33" fmla="*/ 489141 h 520825"/>
              <a:gd name="connsiteX34" fmla="*/ 2958871 w 2999266"/>
              <a:gd name="connsiteY34" fmla="*/ 466470 h 520825"/>
              <a:gd name="connsiteX35" fmla="*/ 2966428 w 2999266"/>
              <a:gd name="connsiteY35" fmla="*/ 390899 h 520825"/>
              <a:gd name="connsiteX36" fmla="*/ 2981542 w 2999266"/>
              <a:gd name="connsiteY36" fmla="*/ 368228 h 520825"/>
              <a:gd name="connsiteX37" fmla="*/ 2989099 w 2999266"/>
              <a:gd name="connsiteY37" fmla="*/ 345557 h 520825"/>
              <a:gd name="connsiteX38" fmla="*/ 2996656 w 2999266"/>
              <a:gd name="connsiteY38" fmla="*/ 292658 h 520825"/>
              <a:gd name="connsiteX39" fmla="*/ 2988469 w 2999266"/>
              <a:gd name="connsiteY39" fmla="*/ 267469 h 520825"/>
              <a:gd name="connsiteX40" fmla="*/ 2988469 w 2999266"/>
              <a:gd name="connsiteY40" fmla="*/ 115069 h 520825"/>
              <a:gd name="connsiteX41" fmla="*/ 2988469 w 2999266"/>
              <a:gd name="connsiteY41" fmla="*/ 38869 h 520825"/>
              <a:gd name="connsiteX42" fmla="*/ 2982369 w 2999266"/>
              <a:gd name="connsiteY42" fmla="*/ 0 h 520825"/>
              <a:gd name="connsiteX0" fmla="*/ 16669 w 2992839"/>
              <a:gd name="connsiteY0" fmla="*/ 38868 h 520825"/>
              <a:gd name="connsiteX1" fmla="*/ 0 w 2992839"/>
              <a:gd name="connsiteY1" fmla="*/ 24581 h 520825"/>
              <a:gd name="connsiteX2" fmla="*/ 64530 w 2992839"/>
              <a:gd name="connsiteY2" fmla="*/ 73504 h 520825"/>
              <a:gd name="connsiteX3" fmla="*/ 87201 w 2992839"/>
              <a:gd name="connsiteY3" fmla="*/ 81061 h 520825"/>
              <a:gd name="connsiteX4" fmla="*/ 109872 w 2992839"/>
              <a:gd name="connsiteY4" fmla="*/ 103732 h 520825"/>
              <a:gd name="connsiteX5" fmla="*/ 132543 w 2992839"/>
              <a:gd name="connsiteY5" fmla="*/ 149075 h 520825"/>
              <a:gd name="connsiteX6" fmla="*/ 155214 w 2992839"/>
              <a:gd name="connsiteY6" fmla="*/ 164189 h 520825"/>
              <a:gd name="connsiteX7" fmla="*/ 170329 w 2992839"/>
              <a:gd name="connsiteY7" fmla="*/ 209531 h 520825"/>
              <a:gd name="connsiteX8" fmla="*/ 193000 w 2992839"/>
              <a:gd name="connsiteY8" fmla="*/ 254873 h 520825"/>
              <a:gd name="connsiteX9" fmla="*/ 283684 w 2992839"/>
              <a:gd name="connsiteY9" fmla="*/ 300215 h 520825"/>
              <a:gd name="connsiteX10" fmla="*/ 351697 w 2992839"/>
              <a:gd name="connsiteY10" fmla="*/ 307772 h 520825"/>
              <a:gd name="connsiteX11" fmla="*/ 381925 w 2992839"/>
              <a:gd name="connsiteY11" fmla="*/ 322886 h 520825"/>
              <a:gd name="connsiteX12" fmla="*/ 404596 w 2992839"/>
              <a:gd name="connsiteY12" fmla="*/ 330443 h 520825"/>
              <a:gd name="connsiteX13" fmla="*/ 427267 w 2992839"/>
              <a:gd name="connsiteY13" fmla="*/ 353114 h 520825"/>
              <a:gd name="connsiteX14" fmla="*/ 457495 w 2992839"/>
              <a:gd name="connsiteY14" fmla="*/ 368228 h 520825"/>
              <a:gd name="connsiteX15" fmla="*/ 502838 w 2992839"/>
              <a:gd name="connsiteY15" fmla="*/ 413570 h 520825"/>
              <a:gd name="connsiteX16" fmla="*/ 517952 w 2992839"/>
              <a:gd name="connsiteY16" fmla="*/ 428685 h 520825"/>
              <a:gd name="connsiteX17" fmla="*/ 533066 w 2992839"/>
              <a:gd name="connsiteY17" fmla="*/ 451356 h 520825"/>
              <a:gd name="connsiteX18" fmla="*/ 555737 w 2992839"/>
              <a:gd name="connsiteY18" fmla="*/ 458913 h 520825"/>
              <a:gd name="connsiteX19" fmla="*/ 578408 w 2992839"/>
              <a:gd name="connsiteY19" fmla="*/ 474027 h 520825"/>
              <a:gd name="connsiteX20" fmla="*/ 601079 w 2992839"/>
              <a:gd name="connsiteY20" fmla="*/ 481584 h 520825"/>
              <a:gd name="connsiteX21" fmla="*/ 684206 w 2992839"/>
              <a:gd name="connsiteY21" fmla="*/ 504255 h 520825"/>
              <a:gd name="connsiteX22" fmla="*/ 888246 w 2992839"/>
              <a:gd name="connsiteY22" fmla="*/ 504255 h 520825"/>
              <a:gd name="connsiteX23" fmla="*/ 1016715 w 2992839"/>
              <a:gd name="connsiteY23" fmla="*/ 496698 h 520825"/>
              <a:gd name="connsiteX24" fmla="*/ 1062057 w 2992839"/>
              <a:gd name="connsiteY24" fmla="*/ 504255 h 520825"/>
              <a:gd name="connsiteX25" fmla="*/ 1523036 w 2992839"/>
              <a:gd name="connsiteY25" fmla="*/ 504255 h 520825"/>
              <a:gd name="connsiteX26" fmla="*/ 2399651 w 2992839"/>
              <a:gd name="connsiteY26" fmla="*/ 504255 h 520825"/>
              <a:gd name="connsiteX27" fmla="*/ 2444993 w 2992839"/>
              <a:gd name="connsiteY27" fmla="*/ 489141 h 520825"/>
              <a:gd name="connsiteX28" fmla="*/ 2497892 w 2992839"/>
              <a:gd name="connsiteY28" fmla="*/ 496698 h 520825"/>
              <a:gd name="connsiteX29" fmla="*/ 2528120 w 2992839"/>
              <a:gd name="connsiteY29" fmla="*/ 504255 h 520825"/>
              <a:gd name="connsiteX30" fmla="*/ 2769945 w 2992839"/>
              <a:gd name="connsiteY30" fmla="*/ 511812 h 520825"/>
              <a:gd name="connsiteX31" fmla="*/ 2807730 w 2992839"/>
              <a:gd name="connsiteY31" fmla="*/ 519369 h 520825"/>
              <a:gd name="connsiteX32" fmla="*/ 2928643 w 2992839"/>
              <a:gd name="connsiteY32" fmla="*/ 504255 h 520825"/>
              <a:gd name="connsiteX33" fmla="*/ 2951314 w 2992839"/>
              <a:gd name="connsiteY33" fmla="*/ 489141 h 520825"/>
              <a:gd name="connsiteX34" fmla="*/ 2958871 w 2992839"/>
              <a:gd name="connsiteY34" fmla="*/ 466470 h 520825"/>
              <a:gd name="connsiteX35" fmla="*/ 2966428 w 2992839"/>
              <a:gd name="connsiteY35" fmla="*/ 390899 h 520825"/>
              <a:gd name="connsiteX36" fmla="*/ 2981542 w 2992839"/>
              <a:gd name="connsiteY36" fmla="*/ 368228 h 520825"/>
              <a:gd name="connsiteX37" fmla="*/ 2989099 w 2992839"/>
              <a:gd name="connsiteY37" fmla="*/ 345557 h 520825"/>
              <a:gd name="connsiteX38" fmla="*/ 2979987 w 2992839"/>
              <a:gd name="connsiteY38" fmla="*/ 314089 h 520825"/>
              <a:gd name="connsiteX39" fmla="*/ 2988469 w 2992839"/>
              <a:gd name="connsiteY39" fmla="*/ 267469 h 520825"/>
              <a:gd name="connsiteX40" fmla="*/ 2988469 w 2992839"/>
              <a:gd name="connsiteY40" fmla="*/ 115069 h 520825"/>
              <a:gd name="connsiteX41" fmla="*/ 2988469 w 2992839"/>
              <a:gd name="connsiteY41" fmla="*/ 38869 h 520825"/>
              <a:gd name="connsiteX42" fmla="*/ 2982369 w 2992839"/>
              <a:gd name="connsiteY42" fmla="*/ 0 h 520825"/>
              <a:gd name="connsiteX0" fmla="*/ 16669 w 2992839"/>
              <a:gd name="connsiteY0" fmla="*/ 38868 h 520825"/>
              <a:gd name="connsiteX1" fmla="*/ 0 w 2992839"/>
              <a:gd name="connsiteY1" fmla="*/ 24581 h 520825"/>
              <a:gd name="connsiteX2" fmla="*/ 64530 w 2992839"/>
              <a:gd name="connsiteY2" fmla="*/ 73504 h 520825"/>
              <a:gd name="connsiteX3" fmla="*/ 87201 w 2992839"/>
              <a:gd name="connsiteY3" fmla="*/ 81061 h 520825"/>
              <a:gd name="connsiteX4" fmla="*/ 109872 w 2992839"/>
              <a:gd name="connsiteY4" fmla="*/ 103732 h 520825"/>
              <a:gd name="connsiteX5" fmla="*/ 132543 w 2992839"/>
              <a:gd name="connsiteY5" fmla="*/ 149075 h 520825"/>
              <a:gd name="connsiteX6" fmla="*/ 155214 w 2992839"/>
              <a:gd name="connsiteY6" fmla="*/ 164189 h 520825"/>
              <a:gd name="connsiteX7" fmla="*/ 170329 w 2992839"/>
              <a:gd name="connsiteY7" fmla="*/ 209531 h 520825"/>
              <a:gd name="connsiteX8" fmla="*/ 193000 w 2992839"/>
              <a:gd name="connsiteY8" fmla="*/ 254873 h 520825"/>
              <a:gd name="connsiteX9" fmla="*/ 283684 w 2992839"/>
              <a:gd name="connsiteY9" fmla="*/ 300215 h 520825"/>
              <a:gd name="connsiteX10" fmla="*/ 351697 w 2992839"/>
              <a:gd name="connsiteY10" fmla="*/ 307772 h 520825"/>
              <a:gd name="connsiteX11" fmla="*/ 381925 w 2992839"/>
              <a:gd name="connsiteY11" fmla="*/ 322886 h 520825"/>
              <a:gd name="connsiteX12" fmla="*/ 404596 w 2992839"/>
              <a:gd name="connsiteY12" fmla="*/ 330443 h 520825"/>
              <a:gd name="connsiteX13" fmla="*/ 427267 w 2992839"/>
              <a:gd name="connsiteY13" fmla="*/ 353114 h 520825"/>
              <a:gd name="connsiteX14" fmla="*/ 457495 w 2992839"/>
              <a:gd name="connsiteY14" fmla="*/ 368228 h 520825"/>
              <a:gd name="connsiteX15" fmla="*/ 502838 w 2992839"/>
              <a:gd name="connsiteY15" fmla="*/ 413570 h 520825"/>
              <a:gd name="connsiteX16" fmla="*/ 517952 w 2992839"/>
              <a:gd name="connsiteY16" fmla="*/ 428685 h 520825"/>
              <a:gd name="connsiteX17" fmla="*/ 533066 w 2992839"/>
              <a:gd name="connsiteY17" fmla="*/ 451356 h 520825"/>
              <a:gd name="connsiteX18" fmla="*/ 555737 w 2992839"/>
              <a:gd name="connsiteY18" fmla="*/ 458913 h 520825"/>
              <a:gd name="connsiteX19" fmla="*/ 578408 w 2992839"/>
              <a:gd name="connsiteY19" fmla="*/ 474027 h 520825"/>
              <a:gd name="connsiteX20" fmla="*/ 601079 w 2992839"/>
              <a:gd name="connsiteY20" fmla="*/ 481584 h 520825"/>
              <a:gd name="connsiteX21" fmla="*/ 684206 w 2992839"/>
              <a:gd name="connsiteY21" fmla="*/ 504255 h 520825"/>
              <a:gd name="connsiteX22" fmla="*/ 888246 w 2992839"/>
              <a:gd name="connsiteY22" fmla="*/ 504255 h 520825"/>
              <a:gd name="connsiteX23" fmla="*/ 1016715 w 2992839"/>
              <a:gd name="connsiteY23" fmla="*/ 496698 h 520825"/>
              <a:gd name="connsiteX24" fmla="*/ 1062057 w 2992839"/>
              <a:gd name="connsiteY24" fmla="*/ 504255 h 520825"/>
              <a:gd name="connsiteX25" fmla="*/ 1523036 w 2992839"/>
              <a:gd name="connsiteY25" fmla="*/ 504255 h 520825"/>
              <a:gd name="connsiteX26" fmla="*/ 2399651 w 2992839"/>
              <a:gd name="connsiteY26" fmla="*/ 504255 h 520825"/>
              <a:gd name="connsiteX27" fmla="*/ 2444993 w 2992839"/>
              <a:gd name="connsiteY27" fmla="*/ 489141 h 520825"/>
              <a:gd name="connsiteX28" fmla="*/ 2497892 w 2992839"/>
              <a:gd name="connsiteY28" fmla="*/ 496698 h 520825"/>
              <a:gd name="connsiteX29" fmla="*/ 2528120 w 2992839"/>
              <a:gd name="connsiteY29" fmla="*/ 504255 h 520825"/>
              <a:gd name="connsiteX30" fmla="*/ 2769945 w 2992839"/>
              <a:gd name="connsiteY30" fmla="*/ 511812 h 520825"/>
              <a:gd name="connsiteX31" fmla="*/ 2807730 w 2992839"/>
              <a:gd name="connsiteY31" fmla="*/ 519369 h 520825"/>
              <a:gd name="connsiteX32" fmla="*/ 2928643 w 2992839"/>
              <a:gd name="connsiteY32" fmla="*/ 504255 h 520825"/>
              <a:gd name="connsiteX33" fmla="*/ 2951314 w 2992839"/>
              <a:gd name="connsiteY33" fmla="*/ 489141 h 520825"/>
              <a:gd name="connsiteX34" fmla="*/ 2958871 w 2992839"/>
              <a:gd name="connsiteY34" fmla="*/ 466470 h 520825"/>
              <a:gd name="connsiteX35" fmla="*/ 2966428 w 2992839"/>
              <a:gd name="connsiteY35" fmla="*/ 390899 h 520825"/>
              <a:gd name="connsiteX36" fmla="*/ 2981542 w 2992839"/>
              <a:gd name="connsiteY36" fmla="*/ 368228 h 520825"/>
              <a:gd name="connsiteX37" fmla="*/ 2970049 w 2992839"/>
              <a:gd name="connsiteY37" fmla="*/ 352701 h 520825"/>
              <a:gd name="connsiteX38" fmla="*/ 2979987 w 2992839"/>
              <a:gd name="connsiteY38" fmla="*/ 314089 h 520825"/>
              <a:gd name="connsiteX39" fmla="*/ 2988469 w 2992839"/>
              <a:gd name="connsiteY39" fmla="*/ 267469 h 520825"/>
              <a:gd name="connsiteX40" fmla="*/ 2988469 w 2992839"/>
              <a:gd name="connsiteY40" fmla="*/ 115069 h 520825"/>
              <a:gd name="connsiteX41" fmla="*/ 2988469 w 2992839"/>
              <a:gd name="connsiteY41" fmla="*/ 38869 h 520825"/>
              <a:gd name="connsiteX42" fmla="*/ 2982369 w 2992839"/>
              <a:gd name="connsiteY42" fmla="*/ 0 h 520825"/>
              <a:gd name="connsiteX0" fmla="*/ 16669 w 2992839"/>
              <a:gd name="connsiteY0" fmla="*/ 38868 h 520825"/>
              <a:gd name="connsiteX1" fmla="*/ 0 w 2992839"/>
              <a:gd name="connsiteY1" fmla="*/ 24581 h 520825"/>
              <a:gd name="connsiteX2" fmla="*/ 64530 w 2992839"/>
              <a:gd name="connsiteY2" fmla="*/ 73504 h 520825"/>
              <a:gd name="connsiteX3" fmla="*/ 87201 w 2992839"/>
              <a:gd name="connsiteY3" fmla="*/ 81061 h 520825"/>
              <a:gd name="connsiteX4" fmla="*/ 109872 w 2992839"/>
              <a:gd name="connsiteY4" fmla="*/ 103732 h 520825"/>
              <a:gd name="connsiteX5" fmla="*/ 132543 w 2992839"/>
              <a:gd name="connsiteY5" fmla="*/ 149075 h 520825"/>
              <a:gd name="connsiteX6" fmla="*/ 155214 w 2992839"/>
              <a:gd name="connsiteY6" fmla="*/ 164189 h 520825"/>
              <a:gd name="connsiteX7" fmla="*/ 170329 w 2992839"/>
              <a:gd name="connsiteY7" fmla="*/ 209531 h 520825"/>
              <a:gd name="connsiteX8" fmla="*/ 193000 w 2992839"/>
              <a:gd name="connsiteY8" fmla="*/ 254873 h 520825"/>
              <a:gd name="connsiteX9" fmla="*/ 283684 w 2992839"/>
              <a:gd name="connsiteY9" fmla="*/ 300215 h 520825"/>
              <a:gd name="connsiteX10" fmla="*/ 351697 w 2992839"/>
              <a:gd name="connsiteY10" fmla="*/ 307772 h 520825"/>
              <a:gd name="connsiteX11" fmla="*/ 381925 w 2992839"/>
              <a:gd name="connsiteY11" fmla="*/ 322886 h 520825"/>
              <a:gd name="connsiteX12" fmla="*/ 404596 w 2992839"/>
              <a:gd name="connsiteY12" fmla="*/ 330443 h 520825"/>
              <a:gd name="connsiteX13" fmla="*/ 427267 w 2992839"/>
              <a:gd name="connsiteY13" fmla="*/ 353114 h 520825"/>
              <a:gd name="connsiteX14" fmla="*/ 457495 w 2992839"/>
              <a:gd name="connsiteY14" fmla="*/ 368228 h 520825"/>
              <a:gd name="connsiteX15" fmla="*/ 502838 w 2992839"/>
              <a:gd name="connsiteY15" fmla="*/ 413570 h 520825"/>
              <a:gd name="connsiteX16" fmla="*/ 517952 w 2992839"/>
              <a:gd name="connsiteY16" fmla="*/ 428685 h 520825"/>
              <a:gd name="connsiteX17" fmla="*/ 533066 w 2992839"/>
              <a:gd name="connsiteY17" fmla="*/ 451356 h 520825"/>
              <a:gd name="connsiteX18" fmla="*/ 555737 w 2992839"/>
              <a:gd name="connsiteY18" fmla="*/ 458913 h 520825"/>
              <a:gd name="connsiteX19" fmla="*/ 578408 w 2992839"/>
              <a:gd name="connsiteY19" fmla="*/ 474027 h 520825"/>
              <a:gd name="connsiteX20" fmla="*/ 601079 w 2992839"/>
              <a:gd name="connsiteY20" fmla="*/ 481584 h 520825"/>
              <a:gd name="connsiteX21" fmla="*/ 684206 w 2992839"/>
              <a:gd name="connsiteY21" fmla="*/ 504255 h 520825"/>
              <a:gd name="connsiteX22" fmla="*/ 888246 w 2992839"/>
              <a:gd name="connsiteY22" fmla="*/ 504255 h 520825"/>
              <a:gd name="connsiteX23" fmla="*/ 1016715 w 2992839"/>
              <a:gd name="connsiteY23" fmla="*/ 496698 h 520825"/>
              <a:gd name="connsiteX24" fmla="*/ 1062057 w 2992839"/>
              <a:gd name="connsiteY24" fmla="*/ 504255 h 520825"/>
              <a:gd name="connsiteX25" fmla="*/ 1523036 w 2992839"/>
              <a:gd name="connsiteY25" fmla="*/ 504255 h 520825"/>
              <a:gd name="connsiteX26" fmla="*/ 2399651 w 2992839"/>
              <a:gd name="connsiteY26" fmla="*/ 504255 h 520825"/>
              <a:gd name="connsiteX27" fmla="*/ 2444993 w 2992839"/>
              <a:gd name="connsiteY27" fmla="*/ 489141 h 520825"/>
              <a:gd name="connsiteX28" fmla="*/ 2497892 w 2992839"/>
              <a:gd name="connsiteY28" fmla="*/ 496698 h 520825"/>
              <a:gd name="connsiteX29" fmla="*/ 2528120 w 2992839"/>
              <a:gd name="connsiteY29" fmla="*/ 504255 h 520825"/>
              <a:gd name="connsiteX30" fmla="*/ 2769945 w 2992839"/>
              <a:gd name="connsiteY30" fmla="*/ 511812 h 520825"/>
              <a:gd name="connsiteX31" fmla="*/ 2807730 w 2992839"/>
              <a:gd name="connsiteY31" fmla="*/ 519369 h 520825"/>
              <a:gd name="connsiteX32" fmla="*/ 2928643 w 2992839"/>
              <a:gd name="connsiteY32" fmla="*/ 504255 h 520825"/>
              <a:gd name="connsiteX33" fmla="*/ 2951314 w 2992839"/>
              <a:gd name="connsiteY33" fmla="*/ 489141 h 520825"/>
              <a:gd name="connsiteX34" fmla="*/ 2958871 w 2992839"/>
              <a:gd name="connsiteY34" fmla="*/ 466470 h 520825"/>
              <a:gd name="connsiteX35" fmla="*/ 2966428 w 2992839"/>
              <a:gd name="connsiteY35" fmla="*/ 390899 h 520825"/>
              <a:gd name="connsiteX36" fmla="*/ 2967255 w 2992839"/>
              <a:gd name="connsiteY36" fmla="*/ 368228 h 520825"/>
              <a:gd name="connsiteX37" fmla="*/ 2970049 w 2992839"/>
              <a:gd name="connsiteY37" fmla="*/ 352701 h 520825"/>
              <a:gd name="connsiteX38" fmla="*/ 2979987 w 2992839"/>
              <a:gd name="connsiteY38" fmla="*/ 314089 h 520825"/>
              <a:gd name="connsiteX39" fmla="*/ 2988469 w 2992839"/>
              <a:gd name="connsiteY39" fmla="*/ 267469 h 520825"/>
              <a:gd name="connsiteX40" fmla="*/ 2988469 w 2992839"/>
              <a:gd name="connsiteY40" fmla="*/ 115069 h 520825"/>
              <a:gd name="connsiteX41" fmla="*/ 2988469 w 2992839"/>
              <a:gd name="connsiteY41" fmla="*/ 38869 h 520825"/>
              <a:gd name="connsiteX42" fmla="*/ 2982369 w 2992839"/>
              <a:gd name="connsiteY42" fmla="*/ 0 h 52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92839" h="520825">
                <a:moveTo>
                  <a:pt x="16669" y="38868"/>
                </a:moveTo>
                <a:lnTo>
                  <a:pt x="0" y="24581"/>
                </a:lnTo>
                <a:cubicBezTo>
                  <a:pt x="7977" y="30354"/>
                  <a:pt x="52775" y="66472"/>
                  <a:pt x="64530" y="73504"/>
                </a:cubicBezTo>
                <a:cubicBezTo>
                  <a:pt x="71655" y="77066"/>
                  <a:pt x="79644" y="78542"/>
                  <a:pt x="87201" y="81061"/>
                </a:cubicBezTo>
                <a:cubicBezTo>
                  <a:pt x="94758" y="88618"/>
                  <a:pt x="103944" y="94840"/>
                  <a:pt x="109872" y="103732"/>
                </a:cubicBezTo>
                <a:cubicBezTo>
                  <a:pt x="134457" y="140610"/>
                  <a:pt x="96870" y="113402"/>
                  <a:pt x="132543" y="149075"/>
                </a:cubicBezTo>
                <a:cubicBezTo>
                  <a:pt x="138965" y="155497"/>
                  <a:pt x="147657" y="159151"/>
                  <a:pt x="155214" y="164189"/>
                </a:cubicBezTo>
                <a:lnTo>
                  <a:pt x="170329" y="209531"/>
                </a:lnTo>
                <a:cubicBezTo>
                  <a:pt x="175720" y="225703"/>
                  <a:pt x="179212" y="242808"/>
                  <a:pt x="193000" y="254873"/>
                </a:cubicBezTo>
                <a:cubicBezTo>
                  <a:pt x="214861" y="274002"/>
                  <a:pt x="253329" y="296842"/>
                  <a:pt x="283684" y="300215"/>
                </a:cubicBezTo>
                <a:lnTo>
                  <a:pt x="351697" y="307772"/>
                </a:lnTo>
                <a:cubicBezTo>
                  <a:pt x="361773" y="312810"/>
                  <a:pt x="371571" y="318448"/>
                  <a:pt x="381925" y="322886"/>
                </a:cubicBezTo>
                <a:cubicBezTo>
                  <a:pt x="389247" y="326024"/>
                  <a:pt x="397968" y="326024"/>
                  <a:pt x="404596" y="330443"/>
                </a:cubicBezTo>
                <a:cubicBezTo>
                  <a:pt x="413488" y="336371"/>
                  <a:pt x="418570" y="346902"/>
                  <a:pt x="427267" y="353114"/>
                </a:cubicBezTo>
                <a:cubicBezTo>
                  <a:pt x="436434" y="359662"/>
                  <a:pt x="448698" y="361191"/>
                  <a:pt x="457495" y="368228"/>
                </a:cubicBezTo>
                <a:cubicBezTo>
                  <a:pt x="474186" y="381581"/>
                  <a:pt x="487724" y="398456"/>
                  <a:pt x="502838" y="413570"/>
                </a:cubicBezTo>
                <a:cubicBezTo>
                  <a:pt x="507876" y="418608"/>
                  <a:pt x="514000" y="422757"/>
                  <a:pt x="517952" y="428685"/>
                </a:cubicBezTo>
                <a:cubicBezTo>
                  <a:pt x="522990" y="436242"/>
                  <a:pt x="525974" y="445682"/>
                  <a:pt x="533066" y="451356"/>
                </a:cubicBezTo>
                <a:cubicBezTo>
                  <a:pt x="539286" y="456332"/>
                  <a:pt x="548612" y="455351"/>
                  <a:pt x="555737" y="458913"/>
                </a:cubicBezTo>
                <a:cubicBezTo>
                  <a:pt x="563861" y="462975"/>
                  <a:pt x="570284" y="469965"/>
                  <a:pt x="578408" y="474027"/>
                </a:cubicBezTo>
                <a:cubicBezTo>
                  <a:pt x="585533" y="477589"/>
                  <a:pt x="593394" y="479488"/>
                  <a:pt x="601079" y="481584"/>
                </a:cubicBezTo>
                <a:cubicBezTo>
                  <a:pt x="694832" y="507153"/>
                  <a:pt x="632023" y="486861"/>
                  <a:pt x="684206" y="504255"/>
                </a:cubicBezTo>
                <a:cubicBezTo>
                  <a:pt x="855831" y="487093"/>
                  <a:pt x="644068" y="504255"/>
                  <a:pt x="888246" y="504255"/>
                </a:cubicBezTo>
                <a:cubicBezTo>
                  <a:pt x="931143" y="504255"/>
                  <a:pt x="973892" y="499217"/>
                  <a:pt x="1016715" y="496698"/>
                </a:cubicBezTo>
                <a:cubicBezTo>
                  <a:pt x="1031829" y="499217"/>
                  <a:pt x="1046787" y="502983"/>
                  <a:pt x="1062057" y="504255"/>
                </a:cubicBezTo>
                <a:cubicBezTo>
                  <a:pt x="1242622" y="519302"/>
                  <a:pt x="1304524" y="509337"/>
                  <a:pt x="1523036" y="504255"/>
                </a:cubicBezTo>
                <a:cubicBezTo>
                  <a:pt x="1883802" y="518131"/>
                  <a:pt x="1869397" y="520825"/>
                  <a:pt x="2399651" y="504255"/>
                </a:cubicBezTo>
                <a:cubicBezTo>
                  <a:pt x="2415575" y="503757"/>
                  <a:pt x="2444993" y="489141"/>
                  <a:pt x="2444993" y="489141"/>
                </a:cubicBezTo>
                <a:cubicBezTo>
                  <a:pt x="2462626" y="491660"/>
                  <a:pt x="2480367" y="493512"/>
                  <a:pt x="2497892" y="496698"/>
                </a:cubicBezTo>
                <a:cubicBezTo>
                  <a:pt x="2508111" y="498556"/>
                  <a:pt x="2517750" y="503679"/>
                  <a:pt x="2528120" y="504255"/>
                </a:cubicBezTo>
                <a:cubicBezTo>
                  <a:pt x="2608644" y="508729"/>
                  <a:pt x="2689337" y="509293"/>
                  <a:pt x="2769945" y="511812"/>
                </a:cubicBezTo>
                <a:cubicBezTo>
                  <a:pt x="2782540" y="514331"/>
                  <a:pt x="2794886" y="519369"/>
                  <a:pt x="2807730" y="519369"/>
                </a:cubicBezTo>
                <a:cubicBezTo>
                  <a:pt x="2889409" y="519369"/>
                  <a:pt x="2880756" y="520217"/>
                  <a:pt x="2928643" y="504255"/>
                </a:cubicBezTo>
                <a:cubicBezTo>
                  <a:pt x="2936200" y="499217"/>
                  <a:pt x="2945640" y="496233"/>
                  <a:pt x="2951314" y="489141"/>
                </a:cubicBezTo>
                <a:cubicBezTo>
                  <a:pt x="2956290" y="482921"/>
                  <a:pt x="2957660" y="474343"/>
                  <a:pt x="2958871" y="466470"/>
                </a:cubicBezTo>
                <a:cubicBezTo>
                  <a:pt x="2962720" y="441448"/>
                  <a:pt x="2960736" y="415567"/>
                  <a:pt x="2966428" y="390899"/>
                </a:cubicBezTo>
                <a:cubicBezTo>
                  <a:pt x="2968470" y="382049"/>
                  <a:pt x="2963193" y="376352"/>
                  <a:pt x="2967255" y="368228"/>
                </a:cubicBezTo>
                <a:cubicBezTo>
                  <a:pt x="2970817" y="361103"/>
                  <a:pt x="2967530" y="360258"/>
                  <a:pt x="2970049" y="352701"/>
                </a:cubicBezTo>
                <a:cubicBezTo>
                  <a:pt x="2972568" y="335068"/>
                  <a:pt x="2974869" y="331150"/>
                  <a:pt x="2979987" y="314089"/>
                </a:cubicBezTo>
                <a:cubicBezTo>
                  <a:pt x="2982597" y="305390"/>
                  <a:pt x="2988074" y="276543"/>
                  <a:pt x="2988469" y="267469"/>
                </a:cubicBezTo>
                <a:cubicBezTo>
                  <a:pt x="2990660" y="217074"/>
                  <a:pt x="2992839" y="165322"/>
                  <a:pt x="2988469" y="115069"/>
                </a:cubicBezTo>
                <a:cubicBezTo>
                  <a:pt x="2987779" y="107133"/>
                  <a:pt x="2989190" y="46802"/>
                  <a:pt x="2988469" y="38869"/>
                </a:cubicBezTo>
                <a:cubicBezTo>
                  <a:pt x="2986645" y="18800"/>
                  <a:pt x="2982369" y="20152"/>
                  <a:pt x="2982369" y="0"/>
                </a:cubicBezTo>
              </a:path>
            </a:pathLst>
          </a:cu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228465" y="3861641"/>
            <a:ext cx="162305" cy="151140"/>
          </a:xfrm>
          <a:custGeom>
            <a:avLst/>
            <a:gdLst>
              <a:gd name="connsiteX0" fmla="*/ 31152 w 212520"/>
              <a:gd name="connsiteY0" fmla="*/ 151140 h 168035"/>
              <a:gd name="connsiteX1" fmla="*/ 23595 w 212520"/>
              <a:gd name="connsiteY1" fmla="*/ 22671 h 168035"/>
              <a:gd name="connsiteX2" fmla="*/ 46266 w 212520"/>
              <a:gd name="connsiteY2" fmla="*/ 0 h 168035"/>
              <a:gd name="connsiteX3" fmla="*/ 91608 w 212520"/>
              <a:gd name="connsiteY3" fmla="*/ 15114 h 168035"/>
              <a:gd name="connsiteX4" fmla="*/ 106722 w 212520"/>
              <a:gd name="connsiteY4" fmla="*/ 37785 h 168035"/>
              <a:gd name="connsiteX5" fmla="*/ 121836 w 212520"/>
              <a:gd name="connsiteY5" fmla="*/ 68013 h 168035"/>
              <a:gd name="connsiteX6" fmla="*/ 136950 w 212520"/>
              <a:gd name="connsiteY6" fmla="*/ 90684 h 168035"/>
              <a:gd name="connsiteX7" fmla="*/ 144507 w 212520"/>
              <a:gd name="connsiteY7" fmla="*/ 113355 h 168035"/>
              <a:gd name="connsiteX8" fmla="*/ 167178 w 212520"/>
              <a:gd name="connsiteY8" fmla="*/ 120912 h 168035"/>
              <a:gd name="connsiteX9" fmla="*/ 189849 w 212520"/>
              <a:gd name="connsiteY9" fmla="*/ 143583 h 168035"/>
              <a:gd name="connsiteX10" fmla="*/ 204963 w 212520"/>
              <a:gd name="connsiteY10" fmla="*/ 166254 h 168035"/>
              <a:gd name="connsiteX11" fmla="*/ 212520 w 212520"/>
              <a:gd name="connsiteY11" fmla="*/ 166254 h 168035"/>
              <a:gd name="connsiteX0" fmla="*/ 13684 w 195052"/>
              <a:gd name="connsiteY0" fmla="*/ 151140 h 168035"/>
              <a:gd name="connsiteX1" fmla="*/ 8705 w 195052"/>
              <a:gd name="connsiteY1" fmla="*/ 103141 h 168035"/>
              <a:gd name="connsiteX2" fmla="*/ 6127 w 195052"/>
              <a:gd name="connsiteY2" fmla="*/ 22671 h 168035"/>
              <a:gd name="connsiteX3" fmla="*/ 28798 w 195052"/>
              <a:gd name="connsiteY3" fmla="*/ 0 h 168035"/>
              <a:gd name="connsiteX4" fmla="*/ 74140 w 195052"/>
              <a:gd name="connsiteY4" fmla="*/ 15114 h 168035"/>
              <a:gd name="connsiteX5" fmla="*/ 89254 w 195052"/>
              <a:gd name="connsiteY5" fmla="*/ 37785 h 168035"/>
              <a:gd name="connsiteX6" fmla="*/ 104368 w 195052"/>
              <a:gd name="connsiteY6" fmla="*/ 68013 h 168035"/>
              <a:gd name="connsiteX7" fmla="*/ 119482 w 195052"/>
              <a:gd name="connsiteY7" fmla="*/ 90684 h 168035"/>
              <a:gd name="connsiteX8" fmla="*/ 127039 w 195052"/>
              <a:gd name="connsiteY8" fmla="*/ 113355 h 168035"/>
              <a:gd name="connsiteX9" fmla="*/ 149710 w 195052"/>
              <a:gd name="connsiteY9" fmla="*/ 120912 h 168035"/>
              <a:gd name="connsiteX10" fmla="*/ 172381 w 195052"/>
              <a:gd name="connsiteY10" fmla="*/ 143583 h 168035"/>
              <a:gd name="connsiteX11" fmla="*/ 187495 w 195052"/>
              <a:gd name="connsiteY11" fmla="*/ 166254 h 168035"/>
              <a:gd name="connsiteX12" fmla="*/ 195052 w 195052"/>
              <a:gd name="connsiteY12" fmla="*/ 166254 h 168035"/>
              <a:gd name="connsiteX0" fmla="*/ 13684 w 199815"/>
              <a:gd name="connsiteY0" fmla="*/ 151140 h 218642"/>
              <a:gd name="connsiteX1" fmla="*/ 8705 w 199815"/>
              <a:gd name="connsiteY1" fmla="*/ 103141 h 218642"/>
              <a:gd name="connsiteX2" fmla="*/ 6127 w 199815"/>
              <a:gd name="connsiteY2" fmla="*/ 22671 h 218642"/>
              <a:gd name="connsiteX3" fmla="*/ 28798 w 199815"/>
              <a:gd name="connsiteY3" fmla="*/ 0 h 218642"/>
              <a:gd name="connsiteX4" fmla="*/ 74140 w 199815"/>
              <a:gd name="connsiteY4" fmla="*/ 15114 h 218642"/>
              <a:gd name="connsiteX5" fmla="*/ 89254 w 199815"/>
              <a:gd name="connsiteY5" fmla="*/ 37785 h 218642"/>
              <a:gd name="connsiteX6" fmla="*/ 104368 w 199815"/>
              <a:gd name="connsiteY6" fmla="*/ 68013 h 218642"/>
              <a:gd name="connsiteX7" fmla="*/ 119482 w 199815"/>
              <a:gd name="connsiteY7" fmla="*/ 90684 h 218642"/>
              <a:gd name="connsiteX8" fmla="*/ 127039 w 199815"/>
              <a:gd name="connsiteY8" fmla="*/ 113355 h 218642"/>
              <a:gd name="connsiteX9" fmla="*/ 149710 w 199815"/>
              <a:gd name="connsiteY9" fmla="*/ 120912 h 218642"/>
              <a:gd name="connsiteX10" fmla="*/ 172381 w 199815"/>
              <a:gd name="connsiteY10" fmla="*/ 143583 h 218642"/>
              <a:gd name="connsiteX11" fmla="*/ 187495 w 199815"/>
              <a:gd name="connsiteY11" fmla="*/ 166254 h 218642"/>
              <a:gd name="connsiteX12" fmla="*/ 199815 w 199815"/>
              <a:gd name="connsiteY12" fmla="*/ 218642 h 218642"/>
              <a:gd name="connsiteX0" fmla="*/ 13684 w 187495"/>
              <a:gd name="connsiteY0" fmla="*/ 151140 h 166254"/>
              <a:gd name="connsiteX1" fmla="*/ 8705 w 187495"/>
              <a:gd name="connsiteY1" fmla="*/ 103141 h 166254"/>
              <a:gd name="connsiteX2" fmla="*/ 6127 w 187495"/>
              <a:gd name="connsiteY2" fmla="*/ 22671 h 166254"/>
              <a:gd name="connsiteX3" fmla="*/ 28798 w 187495"/>
              <a:gd name="connsiteY3" fmla="*/ 0 h 166254"/>
              <a:gd name="connsiteX4" fmla="*/ 74140 w 187495"/>
              <a:gd name="connsiteY4" fmla="*/ 15114 h 166254"/>
              <a:gd name="connsiteX5" fmla="*/ 89254 w 187495"/>
              <a:gd name="connsiteY5" fmla="*/ 37785 h 166254"/>
              <a:gd name="connsiteX6" fmla="*/ 104368 w 187495"/>
              <a:gd name="connsiteY6" fmla="*/ 68013 h 166254"/>
              <a:gd name="connsiteX7" fmla="*/ 119482 w 187495"/>
              <a:gd name="connsiteY7" fmla="*/ 90684 h 166254"/>
              <a:gd name="connsiteX8" fmla="*/ 127039 w 187495"/>
              <a:gd name="connsiteY8" fmla="*/ 113355 h 166254"/>
              <a:gd name="connsiteX9" fmla="*/ 149710 w 187495"/>
              <a:gd name="connsiteY9" fmla="*/ 120912 h 166254"/>
              <a:gd name="connsiteX10" fmla="*/ 172381 w 187495"/>
              <a:gd name="connsiteY10" fmla="*/ 143583 h 166254"/>
              <a:gd name="connsiteX11" fmla="*/ 187495 w 187495"/>
              <a:gd name="connsiteY11" fmla="*/ 166254 h 166254"/>
              <a:gd name="connsiteX0" fmla="*/ 13684 w 172381"/>
              <a:gd name="connsiteY0" fmla="*/ 151140 h 151140"/>
              <a:gd name="connsiteX1" fmla="*/ 8705 w 172381"/>
              <a:gd name="connsiteY1" fmla="*/ 103141 h 151140"/>
              <a:gd name="connsiteX2" fmla="*/ 6127 w 172381"/>
              <a:gd name="connsiteY2" fmla="*/ 22671 h 151140"/>
              <a:gd name="connsiteX3" fmla="*/ 28798 w 172381"/>
              <a:gd name="connsiteY3" fmla="*/ 0 h 151140"/>
              <a:gd name="connsiteX4" fmla="*/ 74140 w 172381"/>
              <a:gd name="connsiteY4" fmla="*/ 15114 h 151140"/>
              <a:gd name="connsiteX5" fmla="*/ 89254 w 172381"/>
              <a:gd name="connsiteY5" fmla="*/ 37785 h 151140"/>
              <a:gd name="connsiteX6" fmla="*/ 104368 w 172381"/>
              <a:gd name="connsiteY6" fmla="*/ 68013 h 151140"/>
              <a:gd name="connsiteX7" fmla="*/ 119482 w 172381"/>
              <a:gd name="connsiteY7" fmla="*/ 90684 h 151140"/>
              <a:gd name="connsiteX8" fmla="*/ 127039 w 172381"/>
              <a:gd name="connsiteY8" fmla="*/ 113355 h 151140"/>
              <a:gd name="connsiteX9" fmla="*/ 149710 w 172381"/>
              <a:gd name="connsiteY9" fmla="*/ 120912 h 151140"/>
              <a:gd name="connsiteX10" fmla="*/ 172381 w 172381"/>
              <a:gd name="connsiteY10" fmla="*/ 143583 h 151140"/>
              <a:gd name="connsiteX0" fmla="*/ 13684 w 172381"/>
              <a:gd name="connsiteY0" fmla="*/ 151140 h 151140"/>
              <a:gd name="connsiteX1" fmla="*/ 22992 w 172381"/>
              <a:gd name="connsiteY1" fmla="*/ 100760 h 151140"/>
              <a:gd name="connsiteX2" fmla="*/ 6127 w 172381"/>
              <a:gd name="connsiteY2" fmla="*/ 22671 h 151140"/>
              <a:gd name="connsiteX3" fmla="*/ 28798 w 172381"/>
              <a:gd name="connsiteY3" fmla="*/ 0 h 151140"/>
              <a:gd name="connsiteX4" fmla="*/ 74140 w 172381"/>
              <a:gd name="connsiteY4" fmla="*/ 15114 h 151140"/>
              <a:gd name="connsiteX5" fmla="*/ 89254 w 172381"/>
              <a:gd name="connsiteY5" fmla="*/ 37785 h 151140"/>
              <a:gd name="connsiteX6" fmla="*/ 104368 w 172381"/>
              <a:gd name="connsiteY6" fmla="*/ 68013 h 151140"/>
              <a:gd name="connsiteX7" fmla="*/ 119482 w 172381"/>
              <a:gd name="connsiteY7" fmla="*/ 90684 h 151140"/>
              <a:gd name="connsiteX8" fmla="*/ 127039 w 172381"/>
              <a:gd name="connsiteY8" fmla="*/ 113355 h 151140"/>
              <a:gd name="connsiteX9" fmla="*/ 149710 w 172381"/>
              <a:gd name="connsiteY9" fmla="*/ 120912 h 151140"/>
              <a:gd name="connsiteX10" fmla="*/ 172381 w 172381"/>
              <a:gd name="connsiteY10" fmla="*/ 143583 h 151140"/>
              <a:gd name="connsiteX0" fmla="*/ 3608 w 162305"/>
              <a:gd name="connsiteY0" fmla="*/ 151140 h 151140"/>
              <a:gd name="connsiteX1" fmla="*/ 12916 w 162305"/>
              <a:gd name="connsiteY1" fmla="*/ 100760 h 151140"/>
              <a:gd name="connsiteX2" fmla="*/ 10535 w 162305"/>
              <a:gd name="connsiteY2" fmla="*/ 24559 h 151140"/>
              <a:gd name="connsiteX3" fmla="*/ 18722 w 162305"/>
              <a:gd name="connsiteY3" fmla="*/ 0 h 151140"/>
              <a:gd name="connsiteX4" fmla="*/ 64064 w 162305"/>
              <a:gd name="connsiteY4" fmla="*/ 15114 h 151140"/>
              <a:gd name="connsiteX5" fmla="*/ 79178 w 162305"/>
              <a:gd name="connsiteY5" fmla="*/ 37785 h 151140"/>
              <a:gd name="connsiteX6" fmla="*/ 94292 w 162305"/>
              <a:gd name="connsiteY6" fmla="*/ 68013 h 151140"/>
              <a:gd name="connsiteX7" fmla="*/ 109406 w 162305"/>
              <a:gd name="connsiteY7" fmla="*/ 90684 h 151140"/>
              <a:gd name="connsiteX8" fmla="*/ 116963 w 162305"/>
              <a:gd name="connsiteY8" fmla="*/ 113355 h 151140"/>
              <a:gd name="connsiteX9" fmla="*/ 139634 w 162305"/>
              <a:gd name="connsiteY9" fmla="*/ 120912 h 151140"/>
              <a:gd name="connsiteX10" fmla="*/ 162305 w 162305"/>
              <a:gd name="connsiteY10" fmla="*/ 143583 h 151140"/>
              <a:gd name="connsiteX0" fmla="*/ 3608 w 162305"/>
              <a:gd name="connsiteY0" fmla="*/ 151140 h 151140"/>
              <a:gd name="connsiteX1" fmla="*/ 3391 w 162305"/>
              <a:gd name="connsiteY1" fmla="*/ 100760 h 151140"/>
              <a:gd name="connsiteX2" fmla="*/ 10535 w 162305"/>
              <a:gd name="connsiteY2" fmla="*/ 24559 h 151140"/>
              <a:gd name="connsiteX3" fmla="*/ 18722 w 162305"/>
              <a:gd name="connsiteY3" fmla="*/ 0 h 151140"/>
              <a:gd name="connsiteX4" fmla="*/ 64064 w 162305"/>
              <a:gd name="connsiteY4" fmla="*/ 15114 h 151140"/>
              <a:gd name="connsiteX5" fmla="*/ 79178 w 162305"/>
              <a:gd name="connsiteY5" fmla="*/ 37785 h 151140"/>
              <a:gd name="connsiteX6" fmla="*/ 94292 w 162305"/>
              <a:gd name="connsiteY6" fmla="*/ 68013 h 151140"/>
              <a:gd name="connsiteX7" fmla="*/ 109406 w 162305"/>
              <a:gd name="connsiteY7" fmla="*/ 90684 h 151140"/>
              <a:gd name="connsiteX8" fmla="*/ 116963 w 162305"/>
              <a:gd name="connsiteY8" fmla="*/ 113355 h 151140"/>
              <a:gd name="connsiteX9" fmla="*/ 139634 w 162305"/>
              <a:gd name="connsiteY9" fmla="*/ 120912 h 151140"/>
              <a:gd name="connsiteX10" fmla="*/ 162305 w 162305"/>
              <a:gd name="connsiteY10" fmla="*/ 143583 h 15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305" h="151140">
                <a:moveTo>
                  <a:pt x="3608" y="151140"/>
                </a:moveTo>
                <a:cubicBezTo>
                  <a:pt x="0" y="143140"/>
                  <a:pt x="2237" y="121857"/>
                  <a:pt x="3391" y="100760"/>
                </a:cubicBezTo>
                <a:cubicBezTo>
                  <a:pt x="4545" y="79663"/>
                  <a:pt x="4408" y="41749"/>
                  <a:pt x="10535" y="24559"/>
                </a:cubicBezTo>
                <a:cubicBezTo>
                  <a:pt x="12983" y="14156"/>
                  <a:pt x="11165" y="7557"/>
                  <a:pt x="18722" y="0"/>
                </a:cubicBezTo>
                <a:cubicBezTo>
                  <a:pt x="33836" y="5038"/>
                  <a:pt x="50554" y="6670"/>
                  <a:pt x="64064" y="15114"/>
                </a:cubicBezTo>
                <a:cubicBezTo>
                  <a:pt x="71766" y="19928"/>
                  <a:pt x="74672" y="29899"/>
                  <a:pt x="79178" y="37785"/>
                </a:cubicBezTo>
                <a:cubicBezTo>
                  <a:pt x="84767" y="47566"/>
                  <a:pt x="88703" y="58232"/>
                  <a:pt x="94292" y="68013"/>
                </a:cubicBezTo>
                <a:cubicBezTo>
                  <a:pt x="98798" y="75899"/>
                  <a:pt x="105344" y="82560"/>
                  <a:pt x="109406" y="90684"/>
                </a:cubicBezTo>
                <a:cubicBezTo>
                  <a:pt x="112968" y="97809"/>
                  <a:pt x="111330" y="107722"/>
                  <a:pt x="116963" y="113355"/>
                </a:cubicBezTo>
                <a:cubicBezTo>
                  <a:pt x="122596" y="118988"/>
                  <a:pt x="132077" y="118393"/>
                  <a:pt x="139634" y="120912"/>
                </a:cubicBezTo>
                <a:cubicBezTo>
                  <a:pt x="147191" y="128469"/>
                  <a:pt x="155463" y="135373"/>
                  <a:pt x="162305" y="143583"/>
                </a:cubicBezTo>
              </a:path>
            </a:pathLst>
          </a:cu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394903" y="4006108"/>
            <a:ext cx="607986" cy="490322"/>
          </a:xfrm>
          <a:custGeom>
            <a:avLst/>
            <a:gdLst>
              <a:gd name="connsiteX0" fmla="*/ 0 w 589448"/>
              <a:gd name="connsiteY0" fmla="*/ 0 h 430751"/>
              <a:gd name="connsiteX1" fmla="*/ 7557 w 589448"/>
              <a:gd name="connsiteY1" fmla="*/ 37785 h 430751"/>
              <a:gd name="connsiteX2" fmla="*/ 45342 w 589448"/>
              <a:gd name="connsiteY2" fmla="*/ 75571 h 430751"/>
              <a:gd name="connsiteX3" fmla="*/ 83128 w 589448"/>
              <a:gd name="connsiteY3" fmla="*/ 105799 h 430751"/>
              <a:gd name="connsiteX4" fmla="*/ 105799 w 589448"/>
              <a:gd name="connsiteY4" fmla="*/ 151141 h 430751"/>
              <a:gd name="connsiteX5" fmla="*/ 128470 w 589448"/>
              <a:gd name="connsiteY5" fmla="*/ 173812 h 430751"/>
              <a:gd name="connsiteX6" fmla="*/ 143584 w 589448"/>
              <a:gd name="connsiteY6" fmla="*/ 196483 h 430751"/>
              <a:gd name="connsiteX7" fmla="*/ 211597 w 589448"/>
              <a:gd name="connsiteY7" fmla="*/ 234268 h 430751"/>
              <a:gd name="connsiteX8" fmla="*/ 256939 w 589448"/>
              <a:gd name="connsiteY8" fmla="*/ 272053 h 430751"/>
              <a:gd name="connsiteX9" fmla="*/ 279610 w 589448"/>
              <a:gd name="connsiteY9" fmla="*/ 294724 h 430751"/>
              <a:gd name="connsiteX10" fmla="*/ 302281 w 589448"/>
              <a:gd name="connsiteY10" fmla="*/ 302281 h 430751"/>
              <a:gd name="connsiteX11" fmla="*/ 332509 w 589448"/>
              <a:gd name="connsiteY11" fmla="*/ 317395 h 430751"/>
              <a:gd name="connsiteX12" fmla="*/ 377852 w 589448"/>
              <a:gd name="connsiteY12" fmla="*/ 347623 h 430751"/>
              <a:gd name="connsiteX13" fmla="*/ 400523 w 589448"/>
              <a:gd name="connsiteY13" fmla="*/ 362738 h 430751"/>
              <a:gd name="connsiteX14" fmla="*/ 445865 w 589448"/>
              <a:gd name="connsiteY14" fmla="*/ 392966 h 430751"/>
              <a:gd name="connsiteX15" fmla="*/ 468536 w 589448"/>
              <a:gd name="connsiteY15" fmla="*/ 415637 h 430751"/>
              <a:gd name="connsiteX16" fmla="*/ 506321 w 589448"/>
              <a:gd name="connsiteY16" fmla="*/ 423194 h 430751"/>
              <a:gd name="connsiteX17" fmla="*/ 528992 w 589448"/>
              <a:gd name="connsiteY17" fmla="*/ 430751 h 430751"/>
              <a:gd name="connsiteX18" fmla="*/ 566777 w 589448"/>
              <a:gd name="connsiteY18" fmla="*/ 423194 h 430751"/>
              <a:gd name="connsiteX19" fmla="*/ 589448 w 589448"/>
              <a:gd name="connsiteY19" fmla="*/ 415637 h 430751"/>
              <a:gd name="connsiteX0" fmla="*/ 18538 w 607986"/>
              <a:gd name="connsiteY0" fmla="*/ 59571 h 490322"/>
              <a:gd name="connsiteX1" fmla="*/ 1260 w 607986"/>
              <a:gd name="connsiteY1" fmla="*/ 6298 h 490322"/>
              <a:gd name="connsiteX2" fmla="*/ 26095 w 607986"/>
              <a:gd name="connsiteY2" fmla="*/ 97356 h 490322"/>
              <a:gd name="connsiteX3" fmla="*/ 63880 w 607986"/>
              <a:gd name="connsiteY3" fmla="*/ 135142 h 490322"/>
              <a:gd name="connsiteX4" fmla="*/ 101666 w 607986"/>
              <a:gd name="connsiteY4" fmla="*/ 165370 h 490322"/>
              <a:gd name="connsiteX5" fmla="*/ 124337 w 607986"/>
              <a:gd name="connsiteY5" fmla="*/ 210712 h 490322"/>
              <a:gd name="connsiteX6" fmla="*/ 147008 w 607986"/>
              <a:gd name="connsiteY6" fmla="*/ 233383 h 490322"/>
              <a:gd name="connsiteX7" fmla="*/ 162122 w 607986"/>
              <a:gd name="connsiteY7" fmla="*/ 256054 h 490322"/>
              <a:gd name="connsiteX8" fmla="*/ 230135 w 607986"/>
              <a:gd name="connsiteY8" fmla="*/ 293839 h 490322"/>
              <a:gd name="connsiteX9" fmla="*/ 275477 w 607986"/>
              <a:gd name="connsiteY9" fmla="*/ 331624 h 490322"/>
              <a:gd name="connsiteX10" fmla="*/ 298148 w 607986"/>
              <a:gd name="connsiteY10" fmla="*/ 354295 h 490322"/>
              <a:gd name="connsiteX11" fmla="*/ 320819 w 607986"/>
              <a:gd name="connsiteY11" fmla="*/ 361852 h 490322"/>
              <a:gd name="connsiteX12" fmla="*/ 351047 w 607986"/>
              <a:gd name="connsiteY12" fmla="*/ 376966 h 490322"/>
              <a:gd name="connsiteX13" fmla="*/ 396390 w 607986"/>
              <a:gd name="connsiteY13" fmla="*/ 407194 h 490322"/>
              <a:gd name="connsiteX14" fmla="*/ 419061 w 607986"/>
              <a:gd name="connsiteY14" fmla="*/ 422309 h 490322"/>
              <a:gd name="connsiteX15" fmla="*/ 464403 w 607986"/>
              <a:gd name="connsiteY15" fmla="*/ 452537 h 490322"/>
              <a:gd name="connsiteX16" fmla="*/ 487074 w 607986"/>
              <a:gd name="connsiteY16" fmla="*/ 475208 h 490322"/>
              <a:gd name="connsiteX17" fmla="*/ 524859 w 607986"/>
              <a:gd name="connsiteY17" fmla="*/ 482765 h 490322"/>
              <a:gd name="connsiteX18" fmla="*/ 547530 w 607986"/>
              <a:gd name="connsiteY18" fmla="*/ 490322 h 490322"/>
              <a:gd name="connsiteX19" fmla="*/ 585315 w 607986"/>
              <a:gd name="connsiteY19" fmla="*/ 482765 h 490322"/>
              <a:gd name="connsiteX20" fmla="*/ 607986 w 607986"/>
              <a:gd name="connsiteY20" fmla="*/ 475208 h 49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986" h="490322">
                <a:moveTo>
                  <a:pt x="18538" y="59571"/>
                </a:moveTo>
                <a:cubicBezTo>
                  <a:pt x="18040" y="59820"/>
                  <a:pt x="0" y="0"/>
                  <a:pt x="1260" y="6298"/>
                </a:cubicBezTo>
                <a:cubicBezTo>
                  <a:pt x="2519" y="12596"/>
                  <a:pt x="18040" y="85010"/>
                  <a:pt x="26095" y="97356"/>
                </a:cubicBezTo>
                <a:cubicBezTo>
                  <a:pt x="35259" y="112630"/>
                  <a:pt x="51285" y="122547"/>
                  <a:pt x="63880" y="135142"/>
                </a:cubicBezTo>
                <a:cubicBezTo>
                  <a:pt x="85413" y="156675"/>
                  <a:pt x="73072" y="146307"/>
                  <a:pt x="101666" y="165370"/>
                </a:cubicBezTo>
                <a:cubicBezTo>
                  <a:pt x="109240" y="188092"/>
                  <a:pt x="108060" y="191179"/>
                  <a:pt x="124337" y="210712"/>
                </a:cubicBezTo>
                <a:cubicBezTo>
                  <a:pt x="131179" y="218922"/>
                  <a:pt x="140166" y="225173"/>
                  <a:pt x="147008" y="233383"/>
                </a:cubicBezTo>
                <a:cubicBezTo>
                  <a:pt x="152822" y="240360"/>
                  <a:pt x="155287" y="250073"/>
                  <a:pt x="162122" y="256054"/>
                </a:cubicBezTo>
                <a:cubicBezTo>
                  <a:pt x="194103" y="284038"/>
                  <a:pt x="198997" y="283460"/>
                  <a:pt x="230135" y="293839"/>
                </a:cubicBezTo>
                <a:cubicBezTo>
                  <a:pt x="296369" y="360073"/>
                  <a:pt x="212350" y="279019"/>
                  <a:pt x="275477" y="331624"/>
                </a:cubicBezTo>
                <a:cubicBezTo>
                  <a:pt x="283687" y="338466"/>
                  <a:pt x="289256" y="348367"/>
                  <a:pt x="298148" y="354295"/>
                </a:cubicBezTo>
                <a:cubicBezTo>
                  <a:pt x="304776" y="358714"/>
                  <a:pt x="313497" y="358714"/>
                  <a:pt x="320819" y="361852"/>
                </a:cubicBezTo>
                <a:cubicBezTo>
                  <a:pt x="331173" y="366290"/>
                  <a:pt x="341387" y="371170"/>
                  <a:pt x="351047" y="376966"/>
                </a:cubicBezTo>
                <a:cubicBezTo>
                  <a:pt x="366623" y="386312"/>
                  <a:pt x="381276" y="397118"/>
                  <a:pt x="396390" y="407194"/>
                </a:cubicBezTo>
                <a:cubicBezTo>
                  <a:pt x="403947" y="412232"/>
                  <a:pt x="412639" y="415887"/>
                  <a:pt x="419061" y="422309"/>
                </a:cubicBezTo>
                <a:cubicBezTo>
                  <a:pt x="447365" y="450613"/>
                  <a:pt x="431593" y="441600"/>
                  <a:pt x="464403" y="452537"/>
                </a:cubicBezTo>
                <a:cubicBezTo>
                  <a:pt x="471960" y="460094"/>
                  <a:pt x="477515" y="470429"/>
                  <a:pt x="487074" y="475208"/>
                </a:cubicBezTo>
                <a:cubicBezTo>
                  <a:pt x="498562" y="480952"/>
                  <a:pt x="512398" y="479650"/>
                  <a:pt x="524859" y="482765"/>
                </a:cubicBezTo>
                <a:cubicBezTo>
                  <a:pt x="532587" y="484697"/>
                  <a:pt x="539973" y="487803"/>
                  <a:pt x="547530" y="490322"/>
                </a:cubicBezTo>
                <a:cubicBezTo>
                  <a:pt x="560125" y="487803"/>
                  <a:pt x="572854" y="485880"/>
                  <a:pt x="585315" y="482765"/>
                </a:cubicBezTo>
                <a:cubicBezTo>
                  <a:pt x="593043" y="480833"/>
                  <a:pt x="607986" y="475208"/>
                  <a:pt x="607986" y="475208"/>
                </a:cubicBezTo>
              </a:path>
            </a:pathLst>
          </a:cu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21677" y="325972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CFS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00200" y="2438400"/>
            <a:ext cx="0" cy="2209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0200" y="4648200"/>
            <a:ext cx="6705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4724400"/>
            <a:ext cx="721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30-Sep                  30-Oct                   30-Nov                    30-Dec                   30-Jan  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146241" y="185902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Keswick Reservoir Release</a:t>
            </a:r>
          </a:p>
          <a:p>
            <a:pPr algn="ctr"/>
            <a:r>
              <a:rPr lang="en-US" dirty="0" smtClean="0"/>
              <a:t>Fall 2006 – Winter 2007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2286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9,000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4419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3,000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3352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6,000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382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7,500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3886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4,500</a:t>
            </a:r>
            <a:endParaRPr lang="en-US" sz="1600" dirty="0"/>
          </a:p>
        </p:txBody>
      </p:sp>
      <p:pic>
        <p:nvPicPr>
          <p:cNvPr id="30" name="Picture 29" descr="slcycle.jpg"/>
          <p:cNvPicPr>
            <a:picLocks noChangeAspect="1"/>
          </p:cNvPicPr>
          <p:nvPr/>
        </p:nvPicPr>
        <p:blipFill>
          <a:blip r:embed="rId3" cstate="print"/>
          <a:srcRect l="59733" t="32010" r="18869" b="59432"/>
          <a:stretch>
            <a:fillRect/>
          </a:stretch>
        </p:blipFill>
        <p:spPr>
          <a:xfrm>
            <a:off x="4572000" y="5029200"/>
            <a:ext cx="533400" cy="211597"/>
          </a:xfrm>
          <a:prstGeom prst="rect">
            <a:avLst/>
          </a:prstGeom>
        </p:spPr>
      </p:pic>
      <p:pic>
        <p:nvPicPr>
          <p:cNvPr id="31" name="Picture 30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1587605" y="4996453"/>
            <a:ext cx="749544" cy="295275"/>
          </a:xfrm>
          <a:prstGeom prst="rect">
            <a:avLst/>
          </a:prstGeom>
        </p:spPr>
      </p:pic>
      <p:pic>
        <p:nvPicPr>
          <p:cNvPr id="32" name="Picture 31" descr="slcycle.jpg"/>
          <p:cNvPicPr>
            <a:picLocks noChangeAspect="1"/>
          </p:cNvPicPr>
          <p:nvPr/>
        </p:nvPicPr>
        <p:blipFill>
          <a:blip r:embed="rId3" cstate="print"/>
          <a:srcRect l="64135" t="48984" r="10863" b="42317"/>
          <a:stretch>
            <a:fillRect/>
          </a:stretch>
        </p:blipFill>
        <p:spPr>
          <a:xfrm>
            <a:off x="7405727" y="4975671"/>
            <a:ext cx="914400" cy="315605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1600200" y="5181600"/>
            <a:ext cx="7239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Eggs and Fry in Gravel - 60 to 90 days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821243" y="2282221"/>
            <a:ext cx="5048890" cy="1367822"/>
          </a:xfrm>
          <a:custGeom>
            <a:avLst/>
            <a:gdLst>
              <a:gd name="connsiteX0" fmla="*/ 0 w 5048890"/>
              <a:gd name="connsiteY0" fmla="*/ 589448 h 1367822"/>
              <a:gd name="connsiteX1" fmla="*/ 52899 w 5048890"/>
              <a:gd name="connsiteY1" fmla="*/ 597005 h 1367822"/>
              <a:gd name="connsiteX2" fmla="*/ 68013 w 5048890"/>
              <a:gd name="connsiteY2" fmla="*/ 619677 h 1367822"/>
              <a:gd name="connsiteX3" fmla="*/ 90684 w 5048890"/>
              <a:gd name="connsiteY3" fmla="*/ 642348 h 1367822"/>
              <a:gd name="connsiteX4" fmla="*/ 128469 w 5048890"/>
              <a:gd name="connsiteY4" fmla="*/ 680133 h 1367822"/>
              <a:gd name="connsiteX5" fmla="*/ 143583 w 5048890"/>
              <a:gd name="connsiteY5" fmla="*/ 702804 h 1367822"/>
              <a:gd name="connsiteX6" fmla="*/ 158697 w 5048890"/>
              <a:gd name="connsiteY6" fmla="*/ 748146 h 1367822"/>
              <a:gd name="connsiteX7" fmla="*/ 181369 w 5048890"/>
              <a:gd name="connsiteY7" fmla="*/ 755703 h 1367822"/>
              <a:gd name="connsiteX8" fmla="*/ 204040 w 5048890"/>
              <a:gd name="connsiteY8" fmla="*/ 770817 h 1367822"/>
              <a:gd name="connsiteX9" fmla="*/ 332509 w 5048890"/>
              <a:gd name="connsiteY9" fmla="*/ 785931 h 1367822"/>
              <a:gd name="connsiteX10" fmla="*/ 347623 w 5048890"/>
              <a:gd name="connsiteY10" fmla="*/ 808602 h 1367822"/>
              <a:gd name="connsiteX11" fmla="*/ 355180 w 5048890"/>
              <a:gd name="connsiteY11" fmla="*/ 869058 h 1367822"/>
              <a:gd name="connsiteX12" fmla="*/ 460978 w 5048890"/>
              <a:gd name="connsiteY12" fmla="*/ 891729 h 1367822"/>
              <a:gd name="connsiteX13" fmla="*/ 483650 w 5048890"/>
              <a:gd name="connsiteY13" fmla="*/ 899286 h 1367822"/>
              <a:gd name="connsiteX14" fmla="*/ 491207 w 5048890"/>
              <a:gd name="connsiteY14" fmla="*/ 937072 h 1367822"/>
              <a:gd name="connsiteX15" fmla="*/ 498764 w 5048890"/>
              <a:gd name="connsiteY15" fmla="*/ 959743 h 1367822"/>
              <a:gd name="connsiteX16" fmla="*/ 528992 w 5048890"/>
              <a:gd name="connsiteY16" fmla="*/ 1005085 h 1367822"/>
              <a:gd name="connsiteX17" fmla="*/ 702803 w 5048890"/>
              <a:gd name="connsiteY17" fmla="*/ 1012642 h 1367822"/>
              <a:gd name="connsiteX18" fmla="*/ 710360 w 5048890"/>
              <a:gd name="connsiteY18" fmla="*/ 1178896 h 1367822"/>
              <a:gd name="connsiteX19" fmla="*/ 733031 w 5048890"/>
              <a:gd name="connsiteY19" fmla="*/ 1186453 h 1367822"/>
              <a:gd name="connsiteX20" fmla="*/ 959742 w 5048890"/>
              <a:gd name="connsiteY20" fmla="*/ 1194010 h 1367822"/>
              <a:gd name="connsiteX21" fmla="*/ 982413 w 5048890"/>
              <a:gd name="connsiteY21" fmla="*/ 1201567 h 1367822"/>
              <a:gd name="connsiteX22" fmla="*/ 1012641 w 5048890"/>
              <a:gd name="connsiteY22" fmla="*/ 1209124 h 1367822"/>
              <a:gd name="connsiteX23" fmla="*/ 1027755 w 5048890"/>
              <a:gd name="connsiteY23" fmla="*/ 1224239 h 1367822"/>
              <a:gd name="connsiteX24" fmla="*/ 1103326 w 5048890"/>
              <a:gd name="connsiteY24" fmla="*/ 1239353 h 1367822"/>
              <a:gd name="connsiteX25" fmla="*/ 1352707 w 5048890"/>
              <a:gd name="connsiteY25" fmla="*/ 1239353 h 1367822"/>
              <a:gd name="connsiteX26" fmla="*/ 1398050 w 5048890"/>
              <a:gd name="connsiteY26" fmla="*/ 1269581 h 1367822"/>
              <a:gd name="connsiteX27" fmla="*/ 1443392 w 5048890"/>
              <a:gd name="connsiteY27" fmla="*/ 1284695 h 1367822"/>
              <a:gd name="connsiteX28" fmla="*/ 1466063 w 5048890"/>
              <a:gd name="connsiteY28" fmla="*/ 1292252 h 1367822"/>
              <a:gd name="connsiteX29" fmla="*/ 1602089 w 5048890"/>
              <a:gd name="connsiteY29" fmla="*/ 1299809 h 1367822"/>
              <a:gd name="connsiteX30" fmla="*/ 2108410 w 5048890"/>
              <a:gd name="connsiteY30" fmla="*/ 1314923 h 1367822"/>
              <a:gd name="connsiteX31" fmla="*/ 2342678 w 5048890"/>
              <a:gd name="connsiteY31" fmla="*/ 1322480 h 1367822"/>
              <a:gd name="connsiteX32" fmla="*/ 2667630 w 5048890"/>
              <a:gd name="connsiteY32" fmla="*/ 1330037 h 1367822"/>
              <a:gd name="connsiteX33" fmla="*/ 2712972 w 5048890"/>
              <a:gd name="connsiteY33" fmla="*/ 1352708 h 1367822"/>
              <a:gd name="connsiteX34" fmla="*/ 2735643 w 5048890"/>
              <a:gd name="connsiteY34" fmla="*/ 1360265 h 1367822"/>
              <a:gd name="connsiteX35" fmla="*/ 2796099 w 5048890"/>
              <a:gd name="connsiteY35" fmla="*/ 1352708 h 1367822"/>
              <a:gd name="connsiteX36" fmla="*/ 2818770 w 5048890"/>
              <a:gd name="connsiteY36" fmla="*/ 1345151 h 1367822"/>
              <a:gd name="connsiteX37" fmla="*/ 3060595 w 5048890"/>
              <a:gd name="connsiteY37" fmla="*/ 1352708 h 1367822"/>
              <a:gd name="connsiteX38" fmla="*/ 3393104 w 5048890"/>
              <a:gd name="connsiteY38" fmla="*/ 1367822 h 1367822"/>
              <a:gd name="connsiteX39" fmla="*/ 3566916 w 5048890"/>
              <a:gd name="connsiteY39" fmla="*/ 1360265 h 1367822"/>
              <a:gd name="connsiteX40" fmla="*/ 3612258 w 5048890"/>
              <a:gd name="connsiteY40" fmla="*/ 1337594 h 1367822"/>
              <a:gd name="connsiteX41" fmla="*/ 4503987 w 5048890"/>
              <a:gd name="connsiteY41" fmla="*/ 1322480 h 1367822"/>
              <a:gd name="connsiteX42" fmla="*/ 4534215 w 5048890"/>
              <a:gd name="connsiteY42" fmla="*/ 1254467 h 1367822"/>
              <a:gd name="connsiteX43" fmla="*/ 4549329 w 5048890"/>
              <a:gd name="connsiteY43" fmla="*/ 1194010 h 1367822"/>
              <a:gd name="connsiteX44" fmla="*/ 4564443 w 5048890"/>
              <a:gd name="connsiteY44" fmla="*/ 1171339 h 1367822"/>
              <a:gd name="connsiteX45" fmla="*/ 4579557 w 5048890"/>
              <a:gd name="connsiteY45" fmla="*/ 1125997 h 1367822"/>
              <a:gd name="connsiteX46" fmla="*/ 4609785 w 5048890"/>
              <a:gd name="connsiteY46" fmla="*/ 1080655 h 1367822"/>
              <a:gd name="connsiteX47" fmla="*/ 4617342 w 5048890"/>
              <a:gd name="connsiteY47" fmla="*/ 1057984 h 1367822"/>
              <a:gd name="connsiteX48" fmla="*/ 4662684 w 5048890"/>
              <a:gd name="connsiteY48" fmla="*/ 967300 h 1367822"/>
              <a:gd name="connsiteX49" fmla="*/ 4677798 w 5048890"/>
              <a:gd name="connsiteY49" fmla="*/ 906843 h 1367822"/>
              <a:gd name="connsiteX50" fmla="*/ 4692912 w 5048890"/>
              <a:gd name="connsiteY50" fmla="*/ 861501 h 1367822"/>
              <a:gd name="connsiteX51" fmla="*/ 4723140 w 5048890"/>
              <a:gd name="connsiteY51" fmla="*/ 816159 h 1367822"/>
              <a:gd name="connsiteX52" fmla="*/ 4738255 w 5048890"/>
              <a:gd name="connsiteY52" fmla="*/ 793488 h 1367822"/>
              <a:gd name="connsiteX53" fmla="*/ 4768483 w 5048890"/>
              <a:gd name="connsiteY53" fmla="*/ 702804 h 1367822"/>
              <a:gd name="connsiteX54" fmla="*/ 4776040 w 5048890"/>
              <a:gd name="connsiteY54" fmla="*/ 680133 h 1367822"/>
              <a:gd name="connsiteX55" fmla="*/ 4783597 w 5048890"/>
              <a:gd name="connsiteY55" fmla="*/ 657462 h 1367822"/>
              <a:gd name="connsiteX56" fmla="*/ 4813825 w 5048890"/>
              <a:gd name="connsiteY56" fmla="*/ 604562 h 1367822"/>
              <a:gd name="connsiteX57" fmla="*/ 4828939 w 5048890"/>
              <a:gd name="connsiteY57" fmla="*/ 559220 h 1367822"/>
              <a:gd name="connsiteX58" fmla="*/ 4844053 w 5048890"/>
              <a:gd name="connsiteY58" fmla="*/ 536549 h 1367822"/>
              <a:gd name="connsiteX59" fmla="*/ 4859167 w 5048890"/>
              <a:gd name="connsiteY59" fmla="*/ 491207 h 1367822"/>
              <a:gd name="connsiteX60" fmla="*/ 4866724 w 5048890"/>
              <a:gd name="connsiteY60" fmla="*/ 468536 h 1367822"/>
              <a:gd name="connsiteX61" fmla="*/ 4881838 w 5048890"/>
              <a:gd name="connsiteY61" fmla="*/ 438308 h 1367822"/>
              <a:gd name="connsiteX62" fmla="*/ 4896952 w 5048890"/>
              <a:gd name="connsiteY62" fmla="*/ 392966 h 1367822"/>
              <a:gd name="connsiteX63" fmla="*/ 4904509 w 5048890"/>
              <a:gd name="connsiteY63" fmla="*/ 370295 h 1367822"/>
              <a:gd name="connsiteX64" fmla="*/ 4912066 w 5048890"/>
              <a:gd name="connsiteY64" fmla="*/ 340067 h 1367822"/>
              <a:gd name="connsiteX65" fmla="*/ 4927180 w 5048890"/>
              <a:gd name="connsiteY65" fmla="*/ 294724 h 1367822"/>
              <a:gd name="connsiteX66" fmla="*/ 4949851 w 5048890"/>
              <a:gd name="connsiteY66" fmla="*/ 249382 h 1367822"/>
              <a:gd name="connsiteX67" fmla="*/ 4980079 w 5048890"/>
              <a:gd name="connsiteY67" fmla="*/ 188926 h 1367822"/>
              <a:gd name="connsiteX68" fmla="*/ 4987636 w 5048890"/>
              <a:gd name="connsiteY68" fmla="*/ 166255 h 1367822"/>
              <a:gd name="connsiteX69" fmla="*/ 5002750 w 5048890"/>
              <a:gd name="connsiteY69" fmla="*/ 143584 h 1367822"/>
              <a:gd name="connsiteX70" fmla="*/ 5025421 w 5048890"/>
              <a:gd name="connsiteY70" fmla="*/ 75571 h 1367822"/>
              <a:gd name="connsiteX71" fmla="*/ 5040536 w 5048890"/>
              <a:gd name="connsiteY71" fmla="*/ 30229 h 1367822"/>
              <a:gd name="connsiteX72" fmla="*/ 5048093 w 5048890"/>
              <a:gd name="connsiteY72" fmla="*/ 0 h 136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048890" h="1367822">
                <a:moveTo>
                  <a:pt x="0" y="589448"/>
                </a:moveTo>
                <a:cubicBezTo>
                  <a:pt x="17633" y="591967"/>
                  <a:pt x="36622" y="589771"/>
                  <a:pt x="52899" y="597005"/>
                </a:cubicBezTo>
                <a:cubicBezTo>
                  <a:pt x="61199" y="600694"/>
                  <a:pt x="62198" y="612699"/>
                  <a:pt x="68013" y="619677"/>
                </a:cubicBezTo>
                <a:cubicBezTo>
                  <a:pt x="74855" y="627887"/>
                  <a:pt x="83842" y="634138"/>
                  <a:pt x="90684" y="642348"/>
                </a:cubicBezTo>
                <a:cubicBezTo>
                  <a:pt x="122171" y="680133"/>
                  <a:pt x="86905" y="652424"/>
                  <a:pt x="128469" y="680133"/>
                </a:cubicBezTo>
                <a:cubicBezTo>
                  <a:pt x="133507" y="687690"/>
                  <a:pt x="139894" y="694504"/>
                  <a:pt x="143583" y="702804"/>
                </a:cubicBezTo>
                <a:cubicBezTo>
                  <a:pt x="150053" y="717362"/>
                  <a:pt x="143583" y="743108"/>
                  <a:pt x="158697" y="748146"/>
                </a:cubicBezTo>
                <a:lnTo>
                  <a:pt x="181369" y="755703"/>
                </a:lnTo>
                <a:cubicBezTo>
                  <a:pt x="188926" y="760741"/>
                  <a:pt x="195096" y="769239"/>
                  <a:pt x="204040" y="770817"/>
                </a:cubicBezTo>
                <a:cubicBezTo>
                  <a:pt x="393951" y="804331"/>
                  <a:pt x="259136" y="761473"/>
                  <a:pt x="332509" y="785931"/>
                </a:cubicBezTo>
                <a:cubicBezTo>
                  <a:pt x="337547" y="793488"/>
                  <a:pt x="345233" y="799840"/>
                  <a:pt x="347623" y="808602"/>
                </a:cubicBezTo>
                <a:cubicBezTo>
                  <a:pt x="352967" y="828195"/>
                  <a:pt x="343534" y="852420"/>
                  <a:pt x="355180" y="869058"/>
                </a:cubicBezTo>
                <a:cubicBezTo>
                  <a:pt x="365506" y="883809"/>
                  <a:pt x="453911" y="890846"/>
                  <a:pt x="460978" y="891729"/>
                </a:cubicBezTo>
                <a:cubicBezTo>
                  <a:pt x="468535" y="894248"/>
                  <a:pt x="479231" y="892658"/>
                  <a:pt x="483650" y="899286"/>
                </a:cubicBezTo>
                <a:cubicBezTo>
                  <a:pt x="490775" y="909973"/>
                  <a:pt x="488092" y="924611"/>
                  <a:pt x="491207" y="937072"/>
                </a:cubicBezTo>
                <a:cubicBezTo>
                  <a:pt x="493139" y="944800"/>
                  <a:pt x="494895" y="952780"/>
                  <a:pt x="498764" y="959743"/>
                </a:cubicBezTo>
                <a:cubicBezTo>
                  <a:pt x="507586" y="975622"/>
                  <a:pt x="510844" y="1004296"/>
                  <a:pt x="528992" y="1005085"/>
                </a:cubicBezTo>
                <a:lnTo>
                  <a:pt x="702803" y="1012642"/>
                </a:lnTo>
                <a:cubicBezTo>
                  <a:pt x="705322" y="1068060"/>
                  <a:pt x="700855" y="1124241"/>
                  <a:pt x="710360" y="1178896"/>
                </a:cubicBezTo>
                <a:cubicBezTo>
                  <a:pt x="711725" y="1186744"/>
                  <a:pt x="725080" y="1185971"/>
                  <a:pt x="733031" y="1186453"/>
                </a:cubicBezTo>
                <a:cubicBezTo>
                  <a:pt x="808505" y="1191027"/>
                  <a:pt x="884172" y="1191491"/>
                  <a:pt x="959742" y="1194010"/>
                </a:cubicBezTo>
                <a:cubicBezTo>
                  <a:pt x="967299" y="1196529"/>
                  <a:pt x="974754" y="1199379"/>
                  <a:pt x="982413" y="1201567"/>
                </a:cubicBezTo>
                <a:cubicBezTo>
                  <a:pt x="992399" y="1204420"/>
                  <a:pt x="1003351" y="1204479"/>
                  <a:pt x="1012641" y="1209124"/>
                </a:cubicBezTo>
                <a:cubicBezTo>
                  <a:pt x="1019014" y="1212311"/>
                  <a:pt x="1020996" y="1221986"/>
                  <a:pt x="1027755" y="1224239"/>
                </a:cubicBezTo>
                <a:cubicBezTo>
                  <a:pt x="1052126" y="1232363"/>
                  <a:pt x="1103326" y="1239353"/>
                  <a:pt x="1103326" y="1239353"/>
                </a:cubicBezTo>
                <a:cubicBezTo>
                  <a:pt x="1188556" y="1232797"/>
                  <a:pt x="1265991" y="1222677"/>
                  <a:pt x="1352707" y="1239353"/>
                </a:cubicBezTo>
                <a:cubicBezTo>
                  <a:pt x="1370545" y="1242783"/>
                  <a:pt x="1380817" y="1263837"/>
                  <a:pt x="1398050" y="1269581"/>
                </a:cubicBezTo>
                <a:lnTo>
                  <a:pt x="1443392" y="1284695"/>
                </a:lnTo>
                <a:cubicBezTo>
                  <a:pt x="1450949" y="1287214"/>
                  <a:pt x="1458109" y="1291810"/>
                  <a:pt x="1466063" y="1292252"/>
                </a:cubicBezTo>
                <a:lnTo>
                  <a:pt x="1602089" y="1299809"/>
                </a:lnTo>
                <a:cubicBezTo>
                  <a:pt x="1867458" y="1313418"/>
                  <a:pt x="1727755" y="1305036"/>
                  <a:pt x="2108410" y="1314923"/>
                </a:cubicBezTo>
                <a:lnTo>
                  <a:pt x="2342678" y="1322480"/>
                </a:lnTo>
                <a:lnTo>
                  <a:pt x="2667630" y="1330037"/>
                </a:lnTo>
                <a:cubicBezTo>
                  <a:pt x="2724614" y="1349032"/>
                  <a:pt x="2654374" y="1323409"/>
                  <a:pt x="2712972" y="1352708"/>
                </a:cubicBezTo>
                <a:cubicBezTo>
                  <a:pt x="2720097" y="1356270"/>
                  <a:pt x="2728086" y="1357746"/>
                  <a:pt x="2735643" y="1360265"/>
                </a:cubicBezTo>
                <a:cubicBezTo>
                  <a:pt x="2755795" y="1357746"/>
                  <a:pt x="2776118" y="1356341"/>
                  <a:pt x="2796099" y="1352708"/>
                </a:cubicBezTo>
                <a:cubicBezTo>
                  <a:pt x="2803936" y="1351283"/>
                  <a:pt x="2810804" y="1345151"/>
                  <a:pt x="2818770" y="1345151"/>
                </a:cubicBezTo>
                <a:cubicBezTo>
                  <a:pt x="2899418" y="1345151"/>
                  <a:pt x="2979987" y="1350189"/>
                  <a:pt x="3060595" y="1352708"/>
                </a:cubicBezTo>
                <a:cubicBezTo>
                  <a:pt x="3196897" y="1366338"/>
                  <a:pt x="3193873" y="1367822"/>
                  <a:pt x="3393104" y="1367822"/>
                </a:cubicBezTo>
                <a:cubicBezTo>
                  <a:pt x="3451096" y="1367822"/>
                  <a:pt x="3508979" y="1362784"/>
                  <a:pt x="3566916" y="1360265"/>
                </a:cubicBezTo>
                <a:cubicBezTo>
                  <a:pt x="3579351" y="1351975"/>
                  <a:pt x="3595761" y="1338163"/>
                  <a:pt x="3612258" y="1337594"/>
                </a:cubicBezTo>
                <a:cubicBezTo>
                  <a:pt x="3683512" y="1335137"/>
                  <a:pt x="4465569" y="1323090"/>
                  <a:pt x="4503987" y="1322480"/>
                </a:cubicBezTo>
                <a:cubicBezTo>
                  <a:pt x="4522079" y="1295342"/>
                  <a:pt x="4526507" y="1293008"/>
                  <a:pt x="4534215" y="1254467"/>
                </a:cubicBezTo>
                <a:cubicBezTo>
                  <a:pt x="4537089" y="1240095"/>
                  <a:pt x="4541583" y="1209502"/>
                  <a:pt x="4549329" y="1194010"/>
                </a:cubicBezTo>
                <a:cubicBezTo>
                  <a:pt x="4553391" y="1185886"/>
                  <a:pt x="4560754" y="1179639"/>
                  <a:pt x="4564443" y="1171339"/>
                </a:cubicBezTo>
                <a:cubicBezTo>
                  <a:pt x="4570913" y="1156781"/>
                  <a:pt x="4570720" y="1139253"/>
                  <a:pt x="4579557" y="1125997"/>
                </a:cubicBezTo>
                <a:cubicBezTo>
                  <a:pt x="4589633" y="1110883"/>
                  <a:pt x="4604041" y="1097888"/>
                  <a:pt x="4609785" y="1080655"/>
                </a:cubicBezTo>
                <a:cubicBezTo>
                  <a:pt x="4612304" y="1073098"/>
                  <a:pt x="4613473" y="1064947"/>
                  <a:pt x="4617342" y="1057984"/>
                </a:cubicBezTo>
                <a:cubicBezTo>
                  <a:pt x="4666174" y="970087"/>
                  <a:pt x="4633260" y="1055571"/>
                  <a:pt x="4662684" y="967300"/>
                </a:cubicBezTo>
                <a:cubicBezTo>
                  <a:pt x="4685614" y="898511"/>
                  <a:pt x="4650440" y="1007155"/>
                  <a:pt x="4677798" y="906843"/>
                </a:cubicBezTo>
                <a:cubicBezTo>
                  <a:pt x="4681990" y="891473"/>
                  <a:pt x="4684075" y="874757"/>
                  <a:pt x="4692912" y="861501"/>
                </a:cubicBezTo>
                <a:lnTo>
                  <a:pt x="4723140" y="816159"/>
                </a:lnTo>
                <a:lnTo>
                  <a:pt x="4738255" y="793488"/>
                </a:lnTo>
                <a:lnTo>
                  <a:pt x="4768483" y="702804"/>
                </a:lnTo>
                <a:lnTo>
                  <a:pt x="4776040" y="680133"/>
                </a:lnTo>
                <a:cubicBezTo>
                  <a:pt x="4778559" y="672576"/>
                  <a:pt x="4779178" y="664090"/>
                  <a:pt x="4783597" y="657462"/>
                </a:cubicBezTo>
                <a:cubicBezTo>
                  <a:pt x="4797231" y="637011"/>
                  <a:pt x="4804236" y="628534"/>
                  <a:pt x="4813825" y="604562"/>
                </a:cubicBezTo>
                <a:cubicBezTo>
                  <a:pt x="4819742" y="589770"/>
                  <a:pt x="4820102" y="572476"/>
                  <a:pt x="4828939" y="559220"/>
                </a:cubicBezTo>
                <a:cubicBezTo>
                  <a:pt x="4833977" y="551663"/>
                  <a:pt x="4840364" y="544849"/>
                  <a:pt x="4844053" y="536549"/>
                </a:cubicBezTo>
                <a:cubicBezTo>
                  <a:pt x="4850523" y="521991"/>
                  <a:pt x="4854129" y="506321"/>
                  <a:pt x="4859167" y="491207"/>
                </a:cubicBezTo>
                <a:cubicBezTo>
                  <a:pt x="4861686" y="483650"/>
                  <a:pt x="4863162" y="475661"/>
                  <a:pt x="4866724" y="468536"/>
                </a:cubicBezTo>
                <a:cubicBezTo>
                  <a:pt x="4871762" y="458460"/>
                  <a:pt x="4877654" y="448768"/>
                  <a:pt x="4881838" y="438308"/>
                </a:cubicBezTo>
                <a:cubicBezTo>
                  <a:pt x="4887755" y="423516"/>
                  <a:pt x="4891914" y="408080"/>
                  <a:pt x="4896952" y="392966"/>
                </a:cubicBezTo>
                <a:cubicBezTo>
                  <a:pt x="4899471" y="385409"/>
                  <a:pt x="4902577" y="378023"/>
                  <a:pt x="4904509" y="370295"/>
                </a:cubicBezTo>
                <a:cubicBezTo>
                  <a:pt x="4907028" y="360219"/>
                  <a:pt x="4909082" y="350015"/>
                  <a:pt x="4912066" y="340067"/>
                </a:cubicBezTo>
                <a:cubicBezTo>
                  <a:pt x="4916644" y="324807"/>
                  <a:pt x="4918343" y="307980"/>
                  <a:pt x="4927180" y="294724"/>
                </a:cubicBezTo>
                <a:cubicBezTo>
                  <a:pt x="4960302" y="245040"/>
                  <a:pt x="4927503" y="298548"/>
                  <a:pt x="4949851" y="249382"/>
                </a:cubicBezTo>
                <a:cubicBezTo>
                  <a:pt x="4959174" y="228871"/>
                  <a:pt x="4972954" y="210300"/>
                  <a:pt x="4980079" y="188926"/>
                </a:cubicBezTo>
                <a:cubicBezTo>
                  <a:pt x="4982598" y="181369"/>
                  <a:pt x="4984074" y="173380"/>
                  <a:pt x="4987636" y="166255"/>
                </a:cubicBezTo>
                <a:cubicBezTo>
                  <a:pt x="4991698" y="158131"/>
                  <a:pt x="4999061" y="151884"/>
                  <a:pt x="5002750" y="143584"/>
                </a:cubicBezTo>
                <a:lnTo>
                  <a:pt x="5025421" y="75571"/>
                </a:lnTo>
                <a:lnTo>
                  <a:pt x="5040536" y="30229"/>
                </a:lnTo>
                <a:cubicBezTo>
                  <a:pt x="5048890" y="5170"/>
                  <a:pt x="5048093" y="15523"/>
                  <a:pt x="5048093" y="0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21677" y="325972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CFS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44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Nov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Feb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Jan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942975" y="5343525"/>
            <a:ext cx="457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Fall-run Spawning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914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Mar</a:t>
            </a:r>
            <a:endParaRPr lang="en-US" sz="2800" dirty="0"/>
          </a:p>
        </p:txBody>
      </p:sp>
      <p:pic>
        <p:nvPicPr>
          <p:cNvPr id="24" name="Picture 23" descr="Salmon-Chinook-Spawning.jpg"/>
          <p:cNvPicPr>
            <a:picLocks noChangeAspect="1"/>
          </p:cNvPicPr>
          <p:nvPr/>
        </p:nvPicPr>
        <p:blipFill>
          <a:blip r:embed="rId3" cstate="print"/>
          <a:srcRect l="47" t="53386" r="1740" b="6820"/>
          <a:stretch>
            <a:fillRect/>
          </a:stretch>
        </p:blipFill>
        <p:spPr>
          <a:xfrm>
            <a:off x="3219450" y="4876800"/>
            <a:ext cx="1104900" cy="447675"/>
          </a:xfrm>
          <a:prstGeom prst="rect">
            <a:avLst/>
          </a:prstGeom>
        </p:spPr>
      </p:pic>
      <p:pic>
        <p:nvPicPr>
          <p:cNvPr id="25" name="Picture 24" descr="Salmon-Chinook-Spawning.jpg"/>
          <p:cNvPicPr>
            <a:picLocks noChangeAspect="1"/>
          </p:cNvPicPr>
          <p:nvPr/>
        </p:nvPicPr>
        <p:blipFill>
          <a:blip r:embed="rId3" cstate="print"/>
          <a:srcRect r="940" b="60207"/>
          <a:stretch>
            <a:fillRect/>
          </a:stretch>
        </p:blipFill>
        <p:spPr>
          <a:xfrm>
            <a:off x="2133600" y="4876800"/>
            <a:ext cx="1114425" cy="447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43000" y="8382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dirty="0" smtClean="0"/>
              <a:t>Monitoring and Assessment</a:t>
            </a:r>
            <a:endParaRPr lang="en-US" sz="2800" cap="all" dirty="0"/>
          </a:p>
        </p:txBody>
      </p:sp>
      <p:sp>
        <p:nvSpPr>
          <p:cNvPr id="27" name="TextBox 26"/>
          <p:cNvSpPr txBox="1"/>
          <p:nvPr/>
        </p:nvSpPr>
        <p:spPr>
          <a:xfrm>
            <a:off x="1143000" y="38862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Record when </a:t>
            </a:r>
            <a:r>
              <a:rPr lang="en-US" sz="2800" dirty="0" err="1" smtClean="0"/>
              <a:t>redd</a:t>
            </a:r>
            <a:r>
              <a:rPr lang="en-US" sz="2800" dirty="0" smtClean="0"/>
              <a:t> was created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25146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Mark and record accurate location of </a:t>
            </a:r>
            <a:r>
              <a:rPr lang="en-US" sz="2800" dirty="0" err="1" smtClean="0"/>
              <a:t>redd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143000" y="1524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Ground/Boat Based </a:t>
            </a:r>
            <a:r>
              <a:rPr lang="en-US" sz="2800" dirty="0" err="1" smtClean="0"/>
              <a:t>redd</a:t>
            </a:r>
            <a:r>
              <a:rPr lang="en-US" sz="2800" dirty="0" smtClean="0"/>
              <a:t> survey</a:t>
            </a:r>
            <a:endParaRPr lang="en-US" sz="2800" dirty="0"/>
          </a:p>
        </p:txBody>
      </p:sp>
      <p:pic>
        <p:nvPicPr>
          <p:cNvPr id="16" name="Picture 15" descr="DWRS137.JPG"/>
          <p:cNvPicPr>
            <a:picLocks noChangeAspect="1"/>
          </p:cNvPicPr>
          <p:nvPr/>
        </p:nvPicPr>
        <p:blipFill>
          <a:blip r:embed="rId4" cstate="print"/>
          <a:srcRect l="34483" t="13793" b="17241"/>
          <a:stretch>
            <a:fillRect/>
          </a:stretch>
        </p:blipFill>
        <p:spPr>
          <a:xfrm>
            <a:off x="5826760" y="2362200"/>
            <a:ext cx="173736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257800"/>
            <a:ext cx="7315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Eggs and Fry in Gravel - 60 to 90 days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Nov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Feb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Jan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Mar</a:t>
            </a:r>
            <a:endParaRPr lang="en-US" sz="2800" dirty="0"/>
          </a:p>
        </p:txBody>
      </p:sp>
      <p:pic>
        <p:nvPicPr>
          <p:cNvPr id="16" name="Picture 15" descr="slcycle.jpg"/>
          <p:cNvPicPr>
            <a:picLocks noChangeAspect="1"/>
          </p:cNvPicPr>
          <p:nvPr/>
        </p:nvPicPr>
        <p:blipFill>
          <a:blip r:embed="rId3" cstate="print"/>
          <a:srcRect l="59733" t="32010" r="18869" b="59432"/>
          <a:stretch>
            <a:fillRect/>
          </a:stretch>
        </p:blipFill>
        <p:spPr>
          <a:xfrm>
            <a:off x="4029075" y="4998577"/>
            <a:ext cx="533400" cy="211597"/>
          </a:xfrm>
          <a:prstGeom prst="rect">
            <a:avLst/>
          </a:prstGeom>
        </p:spPr>
      </p:pic>
      <p:pic>
        <p:nvPicPr>
          <p:cNvPr id="17" name="Picture 16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990600" y="4953000"/>
            <a:ext cx="749544" cy="295275"/>
          </a:xfrm>
          <a:prstGeom prst="rect">
            <a:avLst/>
          </a:prstGeom>
        </p:spPr>
      </p:pic>
      <p:pic>
        <p:nvPicPr>
          <p:cNvPr id="18" name="Picture 17" descr="slcycle.jpg"/>
          <p:cNvPicPr>
            <a:picLocks noChangeAspect="1"/>
          </p:cNvPicPr>
          <p:nvPr/>
        </p:nvPicPr>
        <p:blipFill>
          <a:blip r:embed="rId3" cstate="print"/>
          <a:srcRect l="64135" t="46907" r="10863" b="42317"/>
          <a:stretch>
            <a:fillRect/>
          </a:stretch>
        </p:blipFill>
        <p:spPr>
          <a:xfrm>
            <a:off x="7296150" y="4829175"/>
            <a:ext cx="914400" cy="3909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15240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Record dewatered </a:t>
            </a:r>
            <a:r>
              <a:rPr lang="en-US" sz="2800" dirty="0" err="1" smtClean="0"/>
              <a:t>redds</a:t>
            </a:r>
            <a:r>
              <a:rPr lang="en-US" sz="2800" dirty="0" smtClean="0"/>
              <a:t> and state of dewatering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2971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Map dewatered spawning areas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838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DURING LOW-FLOW PERIODS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257800"/>
            <a:ext cx="7315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Eggs and Fry in Gravel - 60 to 90 days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Nov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Feb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Jan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26690" y="4665406"/>
            <a:ext cx="426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Fall-run Spawning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Mar</a:t>
            </a:r>
            <a:endParaRPr lang="en-US" sz="2800" dirty="0"/>
          </a:p>
        </p:txBody>
      </p:sp>
      <p:pic>
        <p:nvPicPr>
          <p:cNvPr id="16" name="Picture 15" descr="slcycle.jpg"/>
          <p:cNvPicPr>
            <a:picLocks noChangeAspect="1"/>
          </p:cNvPicPr>
          <p:nvPr/>
        </p:nvPicPr>
        <p:blipFill>
          <a:blip r:embed="rId3" cstate="print"/>
          <a:srcRect l="59733" t="32010" r="18869" b="59432"/>
          <a:stretch>
            <a:fillRect/>
          </a:stretch>
        </p:blipFill>
        <p:spPr>
          <a:xfrm>
            <a:off x="5791200" y="5029200"/>
            <a:ext cx="533400" cy="2115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81200" y="3810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 smtClean="0"/>
              <a:t>2011-2012 </a:t>
            </a:r>
            <a:r>
              <a:rPr lang="en-US" sz="2800" cap="all" dirty="0" err="1" smtClean="0"/>
              <a:t>DFG</a:t>
            </a:r>
            <a:r>
              <a:rPr lang="en-US" sz="2800" cap="all" dirty="0" smtClean="0"/>
              <a:t> Survey</a:t>
            </a:r>
          </a:p>
          <a:p>
            <a:pPr algn="ctr"/>
            <a:r>
              <a:rPr lang="en-US" sz="2800" dirty="0" smtClean="0"/>
              <a:t>Dewatered </a:t>
            </a:r>
            <a:r>
              <a:rPr lang="en-US" sz="2800" dirty="0" err="1" smtClean="0"/>
              <a:t>Redds</a:t>
            </a:r>
            <a:endParaRPr lang="en-US" sz="2800" dirty="0"/>
          </a:p>
        </p:txBody>
      </p:sp>
      <p:pic>
        <p:nvPicPr>
          <p:cNvPr id="20" name="Picture 19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3635477" y="4333567"/>
            <a:ext cx="749544" cy="295275"/>
          </a:xfrm>
          <a:prstGeom prst="rect">
            <a:avLst/>
          </a:prstGeom>
        </p:spPr>
      </p:pic>
      <p:pic>
        <p:nvPicPr>
          <p:cNvPr id="21" name="Picture 20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3630561" y="3999271"/>
            <a:ext cx="749544" cy="295275"/>
          </a:xfrm>
          <a:prstGeom prst="rect">
            <a:avLst/>
          </a:prstGeom>
        </p:spPr>
      </p:pic>
      <p:pic>
        <p:nvPicPr>
          <p:cNvPr id="22" name="Picture 21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3630561" y="3682180"/>
            <a:ext cx="749544" cy="295275"/>
          </a:xfrm>
          <a:prstGeom prst="rect">
            <a:avLst/>
          </a:prstGeom>
        </p:spPr>
      </p:pic>
      <p:pic>
        <p:nvPicPr>
          <p:cNvPr id="24" name="Picture 23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3633019" y="3342967"/>
            <a:ext cx="749544" cy="295275"/>
          </a:xfrm>
          <a:prstGeom prst="rect">
            <a:avLst/>
          </a:prstGeom>
        </p:spPr>
      </p:pic>
      <p:pic>
        <p:nvPicPr>
          <p:cNvPr id="25" name="Picture 24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3628103" y="3008671"/>
            <a:ext cx="749544" cy="295275"/>
          </a:xfrm>
          <a:prstGeom prst="rect">
            <a:avLst/>
          </a:prstGeom>
        </p:spPr>
      </p:pic>
      <p:pic>
        <p:nvPicPr>
          <p:cNvPr id="27" name="Picture 26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439264" y="4336573"/>
            <a:ext cx="749544" cy="295275"/>
          </a:xfrm>
          <a:prstGeom prst="rect">
            <a:avLst/>
          </a:prstGeom>
        </p:spPr>
      </p:pic>
      <p:pic>
        <p:nvPicPr>
          <p:cNvPr id="28" name="Picture 27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434348" y="4002277"/>
            <a:ext cx="749544" cy="295275"/>
          </a:xfrm>
          <a:prstGeom prst="rect">
            <a:avLst/>
          </a:prstGeom>
        </p:spPr>
      </p:pic>
      <p:pic>
        <p:nvPicPr>
          <p:cNvPr id="29" name="Picture 28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434348" y="3685186"/>
            <a:ext cx="749544" cy="295275"/>
          </a:xfrm>
          <a:prstGeom prst="rect">
            <a:avLst/>
          </a:prstGeom>
        </p:spPr>
      </p:pic>
      <p:pic>
        <p:nvPicPr>
          <p:cNvPr id="30" name="Picture 29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436806" y="3345973"/>
            <a:ext cx="749544" cy="295275"/>
          </a:xfrm>
          <a:prstGeom prst="rect">
            <a:avLst/>
          </a:prstGeom>
        </p:spPr>
      </p:pic>
      <p:pic>
        <p:nvPicPr>
          <p:cNvPr id="31" name="Picture 30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431890" y="3011677"/>
            <a:ext cx="749544" cy="295275"/>
          </a:xfrm>
          <a:prstGeom prst="rect">
            <a:avLst/>
          </a:prstGeom>
        </p:spPr>
      </p:pic>
      <p:pic>
        <p:nvPicPr>
          <p:cNvPr id="32" name="Picture 31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436806" y="2694586"/>
            <a:ext cx="749544" cy="295275"/>
          </a:xfrm>
          <a:prstGeom prst="rect">
            <a:avLst/>
          </a:prstGeom>
        </p:spPr>
      </p:pic>
      <p:pic>
        <p:nvPicPr>
          <p:cNvPr id="33" name="Picture 32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442271" y="2382048"/>
            <a:ext cx="749544" cy="295275"/>
          </a:xfrm>
          <a:prstGeom prst="rect">
            <a:avLst/>
          </a:prstGeom>
        </p:spPr>
      </p:pic>
      <p:pic>
        <p:nvPicPr>
          <p:cNvPr id="34" name="Picture 33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442271" y="2064957"/>
            <a:ext cx="749544" cy="295275"/>
          </a:xfrm>
          <a:prstGeom prst="rect">
            <a:avLst/>
          </a:prstGeom>
        </p:spPr>
      </p:pic>
      <p:pic>
        <p:nvPicPr>
          <p:cNvPr id="35" name="Picture 34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444729" y="1740858"/>
            <a:ext cx="749544" cy="295275"/>
          </a:xfrm>
          <a:prstGeom prst="rect">
            <a:avLst/>
          </a:prstGeom>
        </p:spPr>
      </p:pic>
      <p:pic>
        <p:nvPicPr>
          <p:cNvPr id="36" name="Picture 35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439813" y="1406562"/>
            <a:ext cx="749544" cy="295275"/>
          </a:xfrm>
          <a:prstGeom prst="rect">
            <a:avLst/>
          </a:prstGeom>
        </p:spPr>
      </p:pic>
      <p:pic>
        <p:nvPicPr>
          <p:cNvPr id="42" name="Picture 41" descr="slcycle.jpg"/>
          <p:cNvPicPr>
            <a:picLocks noChangeAspect="1"/>
          </p:cNvPicPr>
          <p:nvPr/>
        </p:nvPicPr>
        <p:blipFill>
          <a:blip r:embed="rId3" cstate="print"/>
          <a:srcRect l="59733" t="32010" r="18869" b="59432"/>
          <a:stretch>
            <a:fillRect/>
          </a:stretch>
        </p:blipFill>
        <p:spPr>
          <a:xfrm>
            <a:off x="6172200" y="4800600"/>
            <a:ext cx="533400" cy="211597"/>
          </a:xfrm>
          <a:prstGeom prst="rect">
            <a:avLst/>
          </a:prstGeom>
        </p:spPr>
      </p:pic>
      <p:pic>
        <p:nvPicPr>
          <p:cNvPr id="43" name="Picture 42" descr="slcycle.jpg"/>
          <p:cNvPicPr>
            <a:picLocks noChangeAspect="1"/>
          </p:cNvPicPr>
          <p:nvPr/>
        </p:nvPicPr>
        <p:blipFill>
          <a:blip r:embed="rId3" cstate="print"/>
          <a:srcRect l="59733" t="32010" r="18869" b="59432"/>
          <a:stretch>
            <a:fillRect/>
          </a:stretch>
        </p:blipFill>
        <p:spPr>
          <a:xfrm>
            <a:off x="6400800" y="5029200"/>
            <a:ext cx="533400" cy="21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urtlebayredds2-1-12.jpg"/>
          <p:cNvPicPr>
            <a:picLocks noChangeAspect="1"/>
          </p:cNvPicPr>
          <p:nvPr/>
        </p:nvPicPr>
        <p:blipFill>
          <a:blip r:embed="rId2" cstate="print"/>
          <a:srcRect r="5833" b="6750"/>
          <a:stretch>
            <a:fillRect/>
          </a:stretch>
        </p:blipFill>
        <p:spPr>
          <a:xfrm>
            <a:off x="-1" y="433855"/>
            <a:ext cx="9151307" cy="593671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3333623">
            <a:off x="4243715" y="3404708"/>
            <a:ext cx="1112909" cy="133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3886200"/>
            <a:ext cx="2751907" cy="64633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Area Subject to Dewatering</a:t>
            </a:r>
          </a:p>
          <a:p>
            <a:r>
              <a:rPr lang="en-US" dirty="0" smtClean="0"/>
              <a:t>Mapped 2009/2010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43000" y="1600200"/>
            <a:ext cx="6831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Redd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Dewatering </a:t>
            </a:r>
          </a:p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Monitoring and Assessment on the Sacramento River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urtlebayredds2-1-12-redds.jpg"/>
          <p:cNvPicPr>
            <a:picLocks noChangeAspect="1"/>
          </p:cNvPicPr>
          <p:nvPr/>
        </p:nvPicPr>
        <p:blipFill>
          <a:blip r:embed="rId2" cstate="print"/>
          <a:srcRect r="3333" b="6750"/>
          <a:stretch>
            <a:fillRect/>
          </a:stretch>
        </p:blipFill>
        <p:spPr>
          <a:xfrm>
            <a:off x="0" y="433855"/>
            <a:ext cx="9143138" cy="577801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462789">
            <a:off x="4413912" y="1935242"/>
            <a:ext cx="1112909" cy="133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838200"/>
            <a:ext cx="2209799" cy="64633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Fall-run </a:t>
            </a:r>
            <a:r>
              <a:rPr lang="en-US" dirty="0" err="1" smtClean="0"/>
              <a:t>Redds</a:t>
            </a:r>
            <a:r>
              <a:rPr lang="en-US" dirty="0" smtClean="0"/>
              <a:t> Mapped 2011/2012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4497060" y="943368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3333623">
            <a:off x="4243715" y="3404708"/>
            <a:ext cx="1112909" cy="133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7200" y="3886200"/>
            <a:ext cx="2751907" cy="64633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Area Subject to Dewatering</a:t>
            </a:r>
          </a:p>
          <a:p>
            <a:r>
              <a:rPr lang="en-US" dirty="0" smtClean="0"/>
              <a:t>Mapped 2009/2010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tlebayredds2-1-12_to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3855"/>
            <a:ext cx="9144000" cy="5990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371600"/>
            <a:ext cx="6099042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Topographic Survey to Determine Stage/Discharge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895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What’s next?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QSERQUExQWFRUWGBgZGRYYGRYeGxweGBgdHR0fGxsgHichHyAkGhsaJC8hJCgpLi4sGyQxNTIqNScrLCkBCQoKDgwOGg8PGjUkHyQsLjU1NiwsMS81LjItNTUsMDUzLy8sKS4tKSkpLDAtNS4qLS4sMDIqMCwvLywsLCw0LP/AABEIAJsAdAMBIgACEQEDEQH/xAAcAAACAgMBAQAAAAAAAAAAAAAGBwAFAQIEAwj/xABKEAACAQIDBQUEBwQGBwkAAAABAgMAEQQSIQUGMUFhEyJRcYEHMnORFFJiobG0wSNCgvAzU3KS0eEVNENUg6LSFhckJTVjdLPC/8QAGwEAAQUBAQAAAAAAAAAAAAAAAgABAwQFBgf/xAA8EQABAwEFBAgDBgYDAQAAAAABAAIRAwQSITFBBVFhgRMiMnGRobHwBnLRFDRigpLBIzNCotLhUrLxFf/aAAwDAQACEQMRAD8AeNSkptTbowrkmfGI0k2KN4pQVGXEOo/ZyXXhbhW8HtIk/d2ifKbCA/8AMp/SoxVBkw6JI7JORg9kO1GsJ49ynRUpP/8AeRiP9/wfrBNf8K8pvaPNz2lEPhYVmPpmtT9I3j+h/wDilHuR9U5artq7xYfDC880cfRmF/ReJ9BSUx2+6vfPisfP0VkgQ/3e9VKd6ghvh8PDCfrkGSTzzvz6gCja2o/sUzzho8+t/amwGZ9++Kbu0faOWQnDQ2T/AHjEnsoh5A99/IAX5Xqm2N7QsQXIWaDG66xW7CT/AIRNw48AdT0pS47aMszZpZGkbxYk/LkPSuepxYqxEl4B3ASOc4nkWob43e/fevo7A+0PCO2SRmw0n9XOMh9GPdI6g0SRyhgCpBB4EG4Pka+ZMJvXiEXIzCWP+rmUOvpm1HoasMBvTChuIpsM3NsLOyg/8NrqfUmonUqzO0yeLSD5G6R3C8ilp18V9G1KSOF9oTr7u0ph0nwyP82Uj8K7k9pGI0/8wwh/tQSg/cKivgZh36H/AOKePchOCpSdf2kT89o4cf2MM7H77VXYv2hk+9jcZJ0iSKEfM3YehpX57LXH8jh5kAeaUe5CedSgTc7uriAGkYdsCDI7O3ew8LasxudSaxR0yKjA9uRAPimOBhLPf73o/i4z809V+B3Jxc0XapFdCLi5ALD7IOpq33xgzzQJ9afFL/exjD9a23p3omg2iRGzLHAUVYgSEIAFwRwN+F+VQNtFpDW0bLF4mo7rTEB5EYRiSc9ERa2bzuHog/D4RnkWNRd2YKBw1JtbprXrtHZckEpikFnFri4PEXGvkaI905RPtCTEuoVY1knYC9hYdepvU3zftxg8Xa3bRhWtyZG/wNv4atHaFQWxtAtgFuPB5BcB+lp8kHRi4Xe4Q5tTZcmHlaKUAOtrgEHiARqOhFdEO7k7iAqotOSsfeGpW97+HDnVp7SP/UZvKP8A+tavdkf0Wx/jS/i1QVdpVWWKjXAEvEnd/Lc/DHePBEKYL3N3fWEOY3cTFxRtI8ahEBZjnU6DpXhsjc7FYlO0ijumtizBb242vxq83u3fxsazzPOTCWPc7WQ6O1gMvC2o0rG+u1ZcO+Hw8MjRpFDGRkJF2N9TbjwHHxNQUNo2q0MY2i9jnOJxAMNDQCQRMkyRqidTa0mQYCHMJu9PJOcOqWlF7qxAtbjqa69pbk4uCMySRdxeJDKbdTblRxgW7XGYKfQPNg3zW+sANfvNckOz58FDinxmIDo8TIkZkZizHhYN+nj0qs7blc1GgXQYb1YJLjeLXBpB0jUd6LoGxr3oDxmxZYoo5nW0ctyhuDe3j4V0jdXEdoseQZ2j7UDMPcte9/0o2lwaz7Iig/2ow/bR9ezNjb0Nv4q9o/8AX4f/AIH/AOaI7drXXQBeaamhyb2TnriDxByS6AYckudk7IlxMnZxLmaxNiQBYcdTXLNEVLKwsVJBHgRofvou3KxH0WDFYwj3ezjXrmYFvuy1Xb94IR42W3uyWkXycXP33rYpW9z7c+zkdUDA7yILh4OHmoTTAYHa+/om1ujwxHxU/KwVis7o8MR8VPysFYqvY/u9P5W+iJ/aPeltvxKVkiYcVmxZHmMW5FXk+70GMnTH9tGIDleVG4gqBdTy1trf0veqDf73o/i4z809br7L8SbWaI3APFtL8P3fP5VRr9E2k17q/ROmqJiZBeZHflB0RtkkgNnL0XfsvacWFgxmKijUpJMI4ozwKDj1sbnTpWuP2yuP2fIezSJsPLGwVeGVtCQNPE38q4W9l2L5dkf4/wDKtB7MsZci0WgBvnHP06VCBssv6b7QL4cCCToIEROMgQTnjKL+LF27gr/ezcd8Vi5JkmhVWy6MWv3VC8gRyrw2UwEeyBcd2aW+vVqHNsbi4nDRGWQR5QQDZgTqbDS3jXGd25c1v2ZsWDWdSFKoXIfw7qsfSpKNmp1bM2mbUHMbIENAiGFh/qxgOB5cUJcQ4m7ifrP7Ly29ITiJ9TbtH5/aNGeI2Gu1Y4J45kSRY1jmVr6Zedh5m17AgjWg6HYEj+60R7yqP2gsWYEhR4nStV2DKTHdQO0V2UsQBZAS1/Cyi/kR41p2ilTe1nRVgx7NYBwjGQd4E8IUbSRMiQUeYPaMR2jFDEwMeHwzxBrixOXWx4HgBfxvVVu7IMZgsRhHN5I/2kJY6+QJ66W+3Q3/ANn5Ne9FYIJLlxYoTlzDpm086jbuThmXILrGsh1FsrkBTfqTw8/CqY2fZg2G1oIuQTEgtJM5ibxfiOPFH0jpxG/z/wDEUS7Y+jrsqS+ixsHH2WIDX9D91XuMkX/SgykZfobgWItztS5O78t3VcjtGrM4RgSAhAa/kSPvrUbEfIzkxgKEJBYA2kUMunUHSgqbLs1TrCqJh4y/5ukYToXQN8pxVcMI3eSLoNurgMBhk7KOVps8rK/AXIy6a8R+FcW+mKGKw2FxYVVJzxOoPAgkqPKwah3D7FkdA65dQxVSwDsFvcqvE2sfkbXrzx2zWi94pfmoYFhcX1HLSrdHZ1nZaBVa/wDi3nEneDIIiYESBP4UDqji2CMITv3R4Yj4qflYKxWd0eGI+Kn5WCsU9j+70/lb6JP7R70s9/uMfxcZ+aemXsiIxxQqWLHs0B8e6vEA2PPnQJt8x/S8L22kf0jFZvCwxb8el7X6Xpk5u8Dx7p/Fa4/4irHoqVKMJqn+4+n0VyzNxJ7vRaJOSfd5X8CNdL38ddOlZDnMe7xA5jkT/iKxC7Wvl97XiOY8+QrBlOfUDQa2JJFz4W6D59K5CMSAB4/7VxD/ALRXP0B+7bvR8x9agr6fPGzSjBzIHYs7EScWRkXK3ZgLYyEjQ3NqOPaAQcBL4gxm3P3wP1ob3t2lH9I7IPiO0vh7pmHY2yofd48LHzrtNhPmzNpXJlz5zyAZOR45nKFRtA60zu/dUYxuKftFiixGYOpdu87qVUrlJyDKdfAEWrU7zS2LdlZczLEwBGQmExFQ2XvEKyaHXujxowWVxJMrJNkONlKS4du8r3AIlT6ugOtx0qsxscKQlcSZJCMfMA0XZrdrJqQdAOgrWp2uk9111EYxkZMEY+gEEgjEQQoS0gTKF9obXkLSCVCsjQrC+a4OjIwbKR3TZBpw1vperLC7dnmUrFh2ksAGKBm0AAUGw5HOR/bPhRLPh/8AxeKGmeeTs4gRoWWAXWQ2NkOcG3Mryqsw2HkTCYVIWmCLNMs7YdWL51bu3XQkEAaH1o/tlCpTbFMA9WJJjFsnLcW3QN+SVxwJx9+zKqH3hmklbs0mMxDAKWLlSJEk7qBAdCliDyPTXjxGNknGIKQEK3Y5sgYrGIlyjloCBz4W50a4bBmDFYzEPKgcGONZJQEBZ1V20UWvkFtOtdOycEkM+OGnZTmEqRwy4jMNPIsbelRf/Ts9EF1KkMGsIxOMlhIx3S0jXA4DFP0TnZnf+6BsFPIFhP0aR3UMsLgPlN8x90Kc5UliLEdb2rw3gmxLkNOkqLwRXVwBZQCFzAeF6YoQJJgYV4QSPFpzK4cEn5mgbepiVTuY5Rc/61e3DTJpx43q3s+3NtFpaRTAkEySSYJdlJwmJwGpQ1GXW5pr7o8MR8VPysFYrO6PDEfFT8rBWKuWP7vT+Vvogf2j3pZ7/e9H8XGfmno13Akz7PjZ7MVzqCBrlVjYX43tQVv970fxcZ+aerT2a7wqFOEayl2LIxJsSRqvnpccL6+uRtizPrbLlgktqOPK86fVTUXBtXHcPQI9RzktmYEaWt9XqF/Ws9uBYrre3W1+ZtrfXhz9KhJB1yjQBjbQ+BGvDUjj05V5i5Ju3dBAzArbUanx109T8/PYBx9+i0VQ7/z3wMuoBBXSxv76876eVKeXEuzZ2ZmbTvEknTQa9ABTt29s0YmBoO0tnta2WwKm4JA5acPwpN7X2NJhpDHKtjyPJh4g/wA2r0L4Sr0egdRnryTHAgZYDULOtbTeDtFiDbM6Fis0ilzdiHbvHxOup61znEuQFzNYMWtc2zHifPQa15VY7vbK+k4mKHWzN3iOIUC7EdcoNdbU6Ki11VwAAEkxuH7BUxLjC8l2xMM9ppBn9/vt3raa666Ve7v7D2hNmkhZ0D6l2dlz35/a86O9j+z3CwHMV7VxfWTUcdO7w4aUSqoAAAAA0AHAeVcHtH4qowWWSmDxcMPDlr4K/Tsjs3lJXa+7uOiGWVJGTMWupZ1zHibi+vU1oNnY/J/R4nKAthaSwCm62HQ6jwp3VKqN+L6t0B1FpPvTQ80f2MTgSkB/pSa9+1kuGLXzNfMdCePEjia1xW05ZRaSR3A1AZmNjbqaPvajsOJUTEKArs+VraZrqTcjxFuPO+tLiu62ZaqFvoNtDGRyGB71QqsdTddJT63R4Yj4qflYKxWd0eGI+Kn5WCsVWsf3en8rfRG/tHvSz3+96P4uM/NPQorWII4jWjH2gYci3iuJxiH1m7RfuY0GVf2f/JI/E/8A7OUdTtch6Js7C3vXEyRAXjGVgyvZrutioVwQW7uY8P1ojCaPqcxa4AzC5sG4HX/KlZuPt+OBmScgRkh1YgnK6gjS2ouDx6CmpBMGN0N1e3evfgOR4G4tqPCvNNu2IWO0XabCGxhuOufDLU4LToPvtknFeoy63HpYk+Zt93Sq/a2xYsVGYZRw1RuDKfEfdpzHGu8MLkiwHAk8TzB69L+NbLFccwOVzrfXU9f86wmVXUXB7CQRkdxVggEQUkN4N3ZcJJkkGh91x7rDp18Ryro3V3m+hOziJZMwtcmzAeAaxsDz05DWnBjNlx4iMxzLmHAgk6HxU8jrcGlLvbudJg2zC7wk91/Do3gevA/dXo+zNs2fatM2O1jrHkHd0HPh4cMyrQdSN9mXoijB+0KbFzRwwQiMu3eYnMQo1YjQAWF+INHrTAMFuLnW3Ow4mlHu/vThsGHaKCRpmW2Z3QgdNANCRc89ONeGF3zYYj6TLGJphopLFVQaiyqB4E6knjWXbfhx1eoRZqVxjRhiCXOPe7IcT3AypWWm6OsZJ8kwpN94hiPozq6S9oEubFdbWN78CCOXOr3HY9IULyMFUEC58SbAed6TY27FNimxOJEl8ysqRZQLpawLMbgaDlr0rO929r42QcViW2WMkcbak24n9KF3wr0lakxoLRdl5zE4YN3+g3pxa4BJx3I59pyMcEDa47VCbagCzW++2vWlNRRDvmI8E2FSNmDqQXkcNlva4VQtgONhfShlEJIA4nQeZ0FdRsKx1bFQdRqjAOMHeN8SY8VVrvD3BwT43R4Yj4qflYKxXVubg8wxRHD6QVHlHDEn4qalDZCBZ6fyt9Ak/tHvQj7T9knPigBx7LFp6DsZflZD60qq+i9/8ADEmIy5uwLdoPGGQZZR6CzfwUgttbMOHneI65T3W+sp1Vh5qRVuxPu1HUzr1h5Bw5YH8yB4kArjQgEEi4vw8elPXZOOinhSSEXjIy5DbTLpY34FbW8qRFEe529hwbkNmaJ/eVTYg8mH4Hp5Vn/EWy326gHUu2yYG8HPnhgpLNVFN2ORTgjk7oNhmvYA8RrzPQcaykea5bXUjpp0+fyvWrw8GBY6a6m5HH+RW6RC1wxsddGNeTkgCQtdZChToAA34gfqPwqYjDrIpR1DKwsVIuCKhgvzb5nyrWKMFQTc6cyaGcnA4hOlTvnuK2FJliu0B48ynRvEeB+fiRGvoY4dToQCPA6j5Glxvp7PsmabCrdeLxDivVPEdOXLp6NsL4lbViz2s9bRx14Hjx17882vZY6zEAVKlSu5VBSrjdPDB8XGW9yO8rnwWIZj94FU9H24O7pkVEI1xTd7ph4WBc/xvlSqNvfdolgzd1RzzPISeSOmMZ3Jtbk4No8FFmFnkzSuPtTMXPyzW9KlXoFSqOGikWskYYEEAgixB4EHxpH79brFM0YBL4cFozzkwxPDq0RuD9mx508qpN6dgnERhoyFniOeJjwvaxRvsOND6HlQPDsHM7QMj6HgRge+cwE44r5lrNX+9GwuzJmjQrGzFXjPGGQe9G34qeYofrZoV212X2/7B1B4hQubdMJs7n7w4UYSFHmRXRMpV2y2IPK+nyNEmEnDh2ikVxfSxDC+UHip8T1pB137H27NhWLQvlLCx0BBHUH8a4+3fCgql9WjU6xJMOyxM8vAq5TtcQHBPdMxsbj+6f8AqrGH91fIUFbs+0VJEEeIZY5S1g2UhLW0JN9DfTw50ZQcLZuGhAy24X8PAiuDttgr2N5p1mxywPcYxV9lRrxLV71K88v2j/y/oKwyKOJ+bH/Gs+6FIk/v5u8cNiWIFopSWTp9ZbdCfkRQ1V3vnjO0xsxz51Vsq66ADkPW/nxqow8DOyogLMxAAHEk17ls7pG2Omaxk3RJy014xnxWFUi+bq7dhbK+kShScqKC8j8lRfeP6DqRT63D2PkjOIZMjShRGh/2cKD9mvQkd49W6UIbi7mBj2Rs0UbBsS/KWRdVhU80Q6t4nTxps1SdU6d/S6ZN7tT+bTgBvIRxdEKVKlSnSUqVKlJJCW+G6fa5poUDuVyywnRZ0HAE8pF/db0PRJbe3f7L9rFdoCbXI70bc45R+6w68a+mqGd5dzxMWlgypMRZwwvFMv1ZV/BxqKEF9N/SU89Ro76EaHkcIhYEQV84VKL9t7lntGWFGjlGrYVz3reML8JU8taEpIypIYEEaEEWI8xWtQtLK/ZwIzBzHveMDoSonNLVimR7LtsmQPh5LMEGaO9rgE94DoDY+tLavbDYp42zIzI1iLqSDY8daq7UsAt9mdROB0O4+8OaOlU6N15P6WJQVuFGvgPqtXLPtzDRHvTQoR9pL/IG9IqbFO/vuzf2mJ/E127J2DJPdlASNfflc5Y1828eg1rkD8I06TL1or4DhHqT6K59sJwa1b7XwEZxRjwjNMrEZTY3JPEDTW3jRxuXuYxYxxn9rwnxAsRCDxiiPAykcW/d+V+/c7cYuv7LPHCws+JYZZpR4Qqf6ND9c6nlTQ2fs6OCNY4kCIosFH86nrXQlz6zAx03BvzdGrsoH4df6oyVbAGRn6KbO2dHBEkUShUQWAH86nneumpUqRMpUqVKSSlSpUpJKVKlSkkuDbGwocUmSZAwGqnUMp8VYaqeoNAW8Xs8lN7oMag4EkR4pR4CTRJLfatTMqUDmNfE6ZaEdxEEck4ML5wxu54zlYpcr/1OJBhl9M3db0Otc43MxC6zdnAt/elkQD0AJLelfRuP2bFOuSaNJF8HUEffVZs/crBQtnjw0QbkSLkeWa9h0FSCraGiBUw4tk+ILR4tPNNDdyVG7u4YksYoXxP/ALsoaLDDqAe/J6C3lxpk7H3DRcr4lhO66omULBH8OLhf7TXPlRXUqO4L19xJdvOPhkB+UDinnRSpUqUaZSpUqUklKlSpSSX/2Q=="/>
          <p:cNvSpPr>
            <a:spLocks noChangeAspect="1" noChangeArrowheads="1"/>
          </p:cNvSpPr>
          <p:nvPr/>
        </p:nvSpPr>
        <p:spPr bwMode="auto">
          <a:xfrm>
            <a:off x="63500" y="-717550"/>
            <a:ext cx="1104900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dfg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9465" y="2326570"/>
            <a:ext cx="1042586" cy="1454132"/>
          </a:xfrm>
          <a:prstGeom prst="rect">
            <a:avLst/>
          </a:prstGeom>
        </p:spPr>
      </p:pic>
      <p:pic>
        <p:nvPicPr>
          <p:cNvPr id="6" name="Picture 5" descr="PacificState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8956" y="2362200"/>
            <a:ext cx="1371600" cy="1341388"/>
          </a:xfrm>
          <a:prstGeom prst="rect">
            <a:avLst/>
          </a:prstGeom>
        </p:spPr>
      </p:pic>
      <p:pic>
        <p:nvPicPr>
          <p:cNvPr id="7" name="Picture 6" descr="USFWS%20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2362200"/>
            <a:ext cx="1229372" cy="1452039"/>
          </a:xfrm>
          <a:prstGeom prst="rect">
            <a:avLst/>
          </a:prstGeom>
        </p:spPr>
      </p:pic>
      <p:pic>
        <p:nvPicPr>
          <p:cNvPr id="8" name="Picture 3" descr="dwr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045" y="3810000"/>
            <a:ext cx="1245517" cy="124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057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</a:t>
            </a:r>
            <a:r>
              <a:rPr lang="en-US" sz="2800" dirty="0" err="1" smtClean="0"/>
              <a:t>redd</a:t>
            </a:r>
            <a:r>
              <a:rPr lang="en-US" sz="2800" dirty="0" smtClean="0"/>
              <a:t> dewatering?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4343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Dewatering Monitoring and Assessment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200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Conditions that cause </a:t>
            </a:r>
            <a:r>
              <a:rPr lang="en-US" sz="2800" dirty="0" err="1" smtClean="0"/>
              <a:t>redd</a:t>
            </a:r>
            <a:r>
              <a:rPr lang="en-US" sz="2800" dirty="0" smtClean="0"/>
              <a:t> dewatering?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362200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percentage of fall-run </a:t>
            </a:r>
            <a:r>
              <a:rPr lang="en-US" sz="2800" dirty="0" err="1" smtClean="0"/>
              <a:t>redds</a:t>
            </a:r>
            <a:r>
              <a:rPr lang="en-US" sz="2800" dirty="0" smtClean="0"/>
              <a:t> are being dewatered while eggs and fry are still in the gravel?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676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Study Question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 rot="16200000">
            <a:off x="7319963" y="5211763"/>
            <a:ext cx="762000" cy="304800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67600" y="5638800"/>
            <a:ext cx="457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19" name="Freeform 18"/>
          <p:cNvSpPr/>
          <p:nvPr/>
        </p:nvSpPr>
        <p:spPr>
          <a:xfrm>
            <a:off x="2675187" y="415636"/>
            <a:ext cx="2734384" cy="6378129"/>
          </a:xfrm>
          <a:custGeom>
            <a:avLst/>
            <a:gdLst>
              <a:gd name="connsiteX0" fmla="*/ 0 w 2734384"/>
              <a:gd name="connsiteY0" fmla="*/ 0 h 6378129"/>
              <a:gd name="connsiteX1" fmla="*/ 30228 w 2734384"/>
              <a:gd name="connsiteY1" fmla="*/ 158698 h 6378129"/>
              <a:gd name="connsiteX2" fmla="*/ 181368 w 2734384"/>
              <a:gd name="connsiteY2" fmla="*/ 226711 h 6378129"/>
              <a:gd name="connsiteX3" fmla="*/ 468535 w 2734384"/>
              <a:gd name="connsiteY3" fmla="*/ 211597 h 6378129"/>
              <a:gd name="connsiteX4" fmla="*/ 634790 w 2734384"/>
              <a:gd name="connsiteY4" fmla="*/ 256939 h 6378129"/>
              <a:gd name="connsiteX5" fmla="*/ 642347 w 2734384"/>
              <a:gd name="connsiteY5" fmla="*/ 340066 h 6378129"/>
              <a:gd name="connsiteX6" fmla="*/ 649904 w 2734384"/>
              <a:gd name="connsiteY6" fmla="*/ 400523 h 6378129"/>
              <a:gd name="connsiteX7" fmla="*/ 566777 w 2734384"/>
              <a:gd name="connsiteY7" fmla="*/ 445865 h 6378129"/>
              <a:gd name="connsiteX8" fmla="*/ 574334 w 2734384"/>
              <a:gd name="connsiteY8" fmla="*/ 528992 h 6378129"/>
              <a:gd name="connsiteX9" fmla="*/ 581891 w 2734384"/>
              <a:gd name="connsiteY9" fmla="*/ 581891 h 6378129"/>
              <a:gd name="connsiteX10" fmla="*/ 566777 w 2734384"/>
              <a:gd name="connsiteY10" fmla="*/ 702804 h 6378129"/>
              <a:gd name="connsiteX11" fmla="*/ 627233 w 2734384"/>
              <a:gd name="connsiteY11" fmla="*/ 748146 h 6378129"/>
              <a:gd name="connsiteX12" fmla="*/ 733031 w 2734384"/>
              <a:gd name="connsiteY12" fmla="*/ 793488 h 6378129"/>
              <a:gd name="connsiteX13" fmla="*/ 710360 w 2734384"/>
              <a:gd name="connsiteY13" fmla="*/ 891729 h 6378129"/>
              <a:gd name="connsiteX14" fmla="*/ 695246 w 2734384"/>
              <a:gd name="connsiteY14" fmla="*/ 997528 h 6378129"/>
              <a:gd name="connsiteX15" fmla="*/ 702803 w 2734384"/>
              <a:gd name="connsiteY15" fmla="*/ 1095769 h 6378129"/>
              <a:gd name="connsiteX16" fmla="*/ 665018 w 2734384"/>
              <a:gd name="connsiteY16" fmla="*/ 1148668 h 6378129"/>
              <a:gd name="connsiteX17" fmla="*/ 710360 w 2734384"/>
              <a:gd name="connsiteY17" fmla="*/ 1231795 h 6378129"/>
              <a:gd name="connsiteX18" fmla="*/ 831273 w 2734384"/>
              <a:gd name="connsiteY18" fmla="*/ 1254466 h 6378129"/>
              <a:gd name="connsiteX19" fmla="*/ 891729 w 2734384"/>
              <a:gd name="connsiteY19" fmla="*/ 1231795 h 6378129"/>
              <a:gd name="connsiteX20" fmla="*/ 921957 w 2734384"/>
              <a:gd name="connsiteY20" fmla="*/ 1307366 h 6378129"/>
              <a:gd name="connsiteX21" fmla="*/ 952185 w 2734384"/>
              <a:gd name="connsiteY21" fmla="*/ 1405607 h 6378129"/>
              <a:gd name="connsiteX22" fmla="*/ 1035312 w 2734384"/>
              <a:gd name="connsiteY22" fmla="*/ 1488734 h 6378129"/>
              <a:gd name="connsiteX23" fmla="*/ 1156225 w 2734384"/>
              <a:gd name="connsiteY23" fmla="*/ 1496291 h 6378129"/>
              <a:gd name="connsiteX24" fmla="*/ 1314922 w 2734384"/>
              <a:gd name="connsiteY24" fmla="*/ 1541633 h 6378129"/>
              <a:gd name="connsiteX25" fmla="*/ 1398049 w 2734384"/>
              <a:gd name="connsiteY25" fmla="*/ 1541633 h 6378129"/>
              <a:gd name="connsiteX26" fmla="*/ 1458506 w 2734384"/>
              <a:gd name="connsiteY26" fmla="*/ 1503848 h 6378129"/>
              <a:gd name="connsiteX27" fmla="*/ 1526519 w 2734384"/>
              <a:gd name="connsiteY27" fmla="*/ 1526519 h 6378129"/>
              <a:gd name="connsiteX28" fmla="*/ 1571861 w 2734384"/>
              <a:gd name="connsiteY28" fmla="*/ 1579419 h 6378129"/>
              <a:gd name="connsiteX29" fmla="*/ 1579418 w 2734384"/>
              <a:gd name="connsiteY29" fmla="*/ 1632318 h 6378129"/>
              <a:gd name="connsiteX30" fmla="*/ 1685216 w 2734384"/>
              <a:gd name="connsiteY30" fmla="*/ 1617204 h 6378129"/>
              <a:gd name="connsiteX31" fmla="*/ 1753230 w 2734384"/>
              <a:gd name="connsiteY31" fmla="*/ 1594533 h 6378129"/>
              <a:gd name="connsiteX32" fmla="*/ 1791015 w 2734384"/>
              <a:gd name="connsiteY32" fmla="*/ 1677660 h 6378129"/>
              <a:gd name="connsiteX33" fmla="*/ 1851471 w 2734384"/>
              <a:gd name="connsiteY33" fmla="*/ 1775901 h 6378129"/>
              <a:gd name="connsiteX34" fmla="*/ 1927041 w 2734384"/>
              <a:gd name="connsiteY34" fmla="*/ 1798572 h 6378129"/>
              <a:gd name="connsiteX35" fmla="*/ 1987497 w 2734384"/>
              <a:gd name="connsiteY35" fmla="*/ 1949713 h 6378129"/>
              <a:gd name="connsiteX36" fmla="*/ 2040396 w 2734384"/>
              <a:gd name="connsiteY36" fmla="*/ 2017726 h 6378129"/>
              <a:gd name="connsiteX37" fmla="*/ 2063068 w 2734384"/>
              <a:gd name="connsiteY37" fmla="*/ 2161309 h 6378129"/>
              <a:gd name="connsiteX38" fmla="*/ 2070625 w 2734384"/>
              <a:gd name="connsiteY38" fmla="*/ 2267108 h 6378129"/>
              <a:gd name="connsiteX39" fmla="*/ 2040396 w 2734384"/>
              <a:gd name="connsiteY39" fmla="*/ 2380463 h 6378129"/>
              <a:gd name="connsiteX40" fmla="*/ 2010168 w 2734384"/>
              <a:gd name="connsiteY40" fmla="*/ 2493819 h 6378129"/>
              <a:gd name="connsiteX41" fmla="*/ 2047953 w 2734384"/>
              <a:gd name="connsiteY41" fmla="*/ 2576946 h 6378129"/>
              <a:gd name="connsiteX42" fmla="*/ 2115967 w 2734384"/>
              <a:gd name="connsiteY42" fmla="*/ 2660073 h 6378129"/>
              <a:gd name="connsiteX43" fmla="*/ 2161309 w 2734384"/>
              <a:gd name="connsiteY43" fmla="*/ 2720529 h 6378129"/>
              <a:gd name="connsiteX44" fmla="*/ 2199094 w 2734384"/>
              <a:gd name="connsiteY44" fmla="*/ 2758314 h 6378129"/>
              <a:gd name="connsiteX45" fmla="*/ 2168866 w 2734384"/>
              <a:gd name="connsiteY45" fmla="*/ 2811214 h 6378129"/>
              <a:gd name="connsiteX46" fmla="*/ 2131081 w 2734384"/>
              <a:gd name="connsiteY46" fmla="*/ 2894341 h 6378129"/>
              <a:gd name="connsiteX47" fmla="*/ 2063068 w 2734384"/>
              <a:gd name="connsiteY47" fmla="*/ 2901898 h 6378129"/>
              <a:gd name="connsiteX48" fmla="*/ 1949712 w 2734384"/>
              <a:gd name="connsiteY48" fmla="*/ 2924569 h 6378129"/>
              <a:gd name="connsiteX49" fmla="*/ 1904370 w 2734384"/>
              <a:gd name="connsiteY49" fmla="*/ 3053038 h 6378129"/>
              <a:gd name="connsiteX50" fmla="*/ 1942155 w 2734384"/>
              <a:gd name="connsiteY50" fmla="*/ 3151280 h 6378129"/>
              <a:gd name="connsiteX51" fmla="*/ 2115967 w 2734384"/>
              <a:gd name="connsiteY51" fmla="*/ 3173951 h 6378129"/>
              <a:gd name="connsiteX52" fmla="*/ 2221765 w 2734384"/>
              <a:gd name="connsiteY52" fmla="*/ 3166394 h 6378129"/>
              <a:gd name="connsiteX53" fmla="*/ 2259550 w 2734384"/>
              <a:gd name="connsiteY53" fmla="*/ 3098381 h 6378129"/>
              <a:gd name="connsiteX54" fmla="*/ 2312449 w 2734384"/>
              <a:gd name="connsiteY54" fmla="*/ 3068152 h 6378129"/>
              <a:gd name="connsiteX55" fmla="*/ 2388020 w 2734384"/>
              <a:gd name="connsiteY55" fmla="*/ 3037924 h 6378129"/>
              <a:gd name="connsiteX56" fmla="*/ 2403134 w 2734384"/>
              <a:gd name="connsiteY56" fmla="*/ 3128609 h 6378129"/>
              <a:gd name="connsiteX57" fmla="*/ 2418248 w 2734384"/>
              <a:gd name="connsiteY57" fmla="*/ 3196622 h 6378129"/>
              <a:gd name="connsiteX58" fmla="*/ 2357792 w 2734384"/>
              <a:gd name="connsiteY58" fmla="*/ 3317534 h 6378129"/>
              <a:gd name="connsiteX59" fmla="*/ 2304892 w 2734384"/>
              <a:gd name="connsiteY59" fmla="*/ 3347762 h 6378129"/>
              <a:gd name="connsiteX60" fmla="*/ 2229322 w 2734384"/>
              <a:gd name="connsiteY60" fmla="*/ 3347762 h 6378129"/>
              <a:gd name="connsiteX61" fmla="*/ 2108410 w 2734384"/>
              <a:gd name="connsiteY61" fmla="*/ 3461118 h 6378129"/>
              <a:gd name="connsiteX62" fmla="*/ 2032839 w 2734384"/>
              <a:gd name="connsiteY62" fmla="*/ 3566916 h 6378129"/>
              <a:gd name="connsiteX63" fmla="*/ 1964826 w 2734384"/>
              <a:gd name="connsiteY63" fmla="*/ 3665157 h 6378129"/>
              <a:gd name="connsiteX64" fmla="*/ 1843914 w 2734384"/>
              <a:gd name="connsiteY64" fmla="*/ 3710500 h 6378129"/>
              <a:gd name="connsiteX65" fmla="*/ 1806129 w 2734384"/>
              <a:gd name="connsiteY65" fmla="*/ 3770956 h 6378129"/>
              <a:gd name="connsiteX66" fmla="*/ 1828800 w 2734384"/>
              <a:gd name="connsiteY66" fmla="*/ 3937210 h 6378129"/>
              <a:gd name="connsiteX67" fmla="*/ 1874142 w 2734384"/>
              <a:gd name="connsiteY67" fmla="*/ 4035452 h 6378129"/>
              <a:gd name="connsiteX68" fmla="*/ 1957269 w 2734384"/>
              <a:gd name="connsiteY68" fmla="*/ 4020338 h 6378129"/>
              <a:gd name="connsiteX69" fmla="*/ 1979940 w 2734384"/>
              <a:gd name="connsiteY69" fmla="*/ 3891868 h 6378129"/>
              <a:gd name="connsiteX70" fmla="*/ 2032839 w 2734384"/>
              <a:gd name="connsiteY70" fmla="*/ 3801184 h 6378129"/>
              <a:gd name="connsiteX71" fmla="*/ 2108410 w 2734384"/>
              <a:gd name="connsiteY71" fmla="*/ 3793627 h 6378129"/>
              <a:gd name="connsiteX72" fmla="*/ 2176423 w 2734384"/>
              <a:gd name="connsiteY72" fmla="*/ 3838969 h 6378129"/>
              <a:gd name="connsiteX73" fmla="*/ 2259550 w 2734384"/>
              <a:gd name="connsiteY73" fmla="*/ 3854083 h 6378129"/>
              <a:gd name="connsiteX74" fmla="*/ 2199094 w 2734384"/>
              <a:gd name="connsiteY74" fmla="*/ 3944767 h 6378129"/>
              <a:gd name="connsiteX75" fmla="*/ 2161309 w 2734384"/>
              <a:gd name="connsiteY75" fmla="*/ 4050566 h 6378129"/>
              <a:gd name="connsiteX76" fmla="*/ 2123524 w 2734384"/>
              <a:gd name="connsiteY76" fmla="*/ 4133693 h 6378129"/>
              <a:gd name="connsiteX77" fmla="*/ 1957269 w 2734384"/>
              <a:gd name="connsiteY77" fmla="*/ 4292390 h 6378129"/>
              <a:gd name="connsiteX78" fmla="*/ 1843914 w 2734384"/>
              <a:gd name="connsiteY78" fmla="*/ 4398189 h 6378129"/>
              <a:gd name="connsiteX79" fmla="*/ 1775901 w 2734384"/>
              <a:gd name="connsiteY79" fmla="*/ 4511544 h 6378129"/>
              <a:gd name="connsiteX80" fmla="*/ 1753230 w 2734384"/>
              <a:gd name="connsiteY80" fmla="*/ 4624900 h 6378129"/>
              <a:gd name="connsiteX81" fmla="*/ 1791015 w 2734384"/>
              <a:gd name="connsiteY81" fmla="*/ 4723141 h 6378129"/>
              <a:gd name="connsiteX82" fmla="*/ 1874142 w 2734384"/>
              <a:gd name="connsiteY82" fmla="*/ 4851610 h 6378129"/>
              <a:gd name="connsiteX83" fmla="*/ 1987497 w 2734384"/>
              <a:gd name="connsiteY83" fmla="*/ 4934738 h 6378129"/>
              <a:gd name="connsiteX84" fmla="*/ 2131081 w 2734384"/>
              <a:gd name="connsiteY84" fmla="*/ 4912066 h 6378129"/>
              <a:gd name="connsiteX85" fmla="*/ 2229322 w 2734384"/>
              <a:gd name="connsiteY85" fmla="*/ 4972523 h 6378129"/>
              <a:gd name="connsiteX86" fmla="*/ 2312449 w 2734384"/>
              <a:gd name="connsiteY86" fmla="*/ 5010308 h 6378129"/>
              <a:gd name="connsiteX87" fmla="*/ 2403134 w 2734384"/>
              <a:gd name="connsiteY87" fmla="*/ 4995194 h 6378129"/>
              <a:gd name="connsiteX88" fmla="*/ 2486261 w 2734384"/>
              <a:gd name="connsiteY88" fmla="*/ 5123663 h 6378129"/>
              <a:gd name="connsiteX89" fmla="*/ 2501375 w 2734384"/>
              <a:gd name="connsiteY89" fmla="*/ 5252133 h 6378129"/>
              <a:gd name="connsiteX90" fmla="*/ 2539160 w 2734384"/>
              <a:gd name="connsiteY90" fmla="*/ 5312589 h 6378129"/>
              <a:gd name="connsiteX91" fmla="*/ 2501375 w 2734384"/>
              <a:gd name="connsiteY91" fmla="*/ 5380602 h 6378129"/>
              <a:gd name="connsiteX92" fmla="*/ 2546717 w 2734384"/>
              <a:gd name="connsiteY92" fmla="*/ 5471286 h 6378129"/>
              <a:gd name="connsiteX93" fmla="*/ 2576945 w 2734384"/>
              <a:gd name="connsiteY93" fmla="*/ 5561971 h 6378129"/>
              <a:gd name="connsiteX94" fmla="*/ 2637401 w 2734384"/>
              <a:gd name="connsiteY94" fmla="*/ 5622427 h 6378129"/>
              <a:gd name="connsiteX95" fmla="*/ 2682744 w 2734384"/>
              <a:gd name="connsiteY95" fmla="*/ 5652655 h 6378129"/>
              <a:gd name="connsiteX96" fmla="*/ 2675187 w 2734384"/>
              <a:gd name="connsiteY96" fmla="*/ 5713111 h 6378129"/>
              <a:gd name="connsiteX97" fmla="*/ 2629844 w 2734384"/>
              <a:gd name="connsiteY97" fmla="*/ 5743339 h 6378129"/>
              <a:gd name="connsiteX98" fmla="*/ 2644958 w 2734384"/>
              <a:gd name="connsiteY98" fmla="*/ 5811352 h 6378129"/>
              <a:gd name="connsiteX99" fmla="*/ 2720529 w 2734384"/>
              <a:gd name="connsiteY99" fmla="*/ 5902037 h 6378129"/>
              <a:gd name="connsiteX100" fmla="*/ 2728086 w 2734384"/>
              <a:gd name="connsiteY100" fmla="*/ 5970050 h 6378129"/>
              <a:gd name="connsiteX101" fmla="*/ 2712972 w 2734384"/>
              <a:gd name="connsiteY101" fmla="*/ 6090962 h 6378129"/>
              <a:gd name="connsiteX102" fmla="*/ 2652515 w 2734384"/>
              <a:gd name="connsiteY102" fmla="*/ 6226989 h 6378129"/>
              <a:gd name="connsiteX103" fmla="*/ 2660073 w 2734384"/>
              <a:gd name="connsiteY103" fmla="*/ 6302559 h 6378129"/>
              <a:gd name="connsiteX104" fmla="*/ 2682744 w 2734384"/>
              <a:gd name="connsiteY104" fmla="*/ 6378129 h 637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734384" h="6378129">
                <a:moveTo>
                  <a:pt x="0" y="0"/>
                </a:moveTo>
                <a:cubicBezTo>
                  <a:pt x="0" y="60456"/>
                  <a:pt x="0" y="120913"/>
                  <a:pt x="30228" y="158698"/>
                </a:cubicBezTo>
                <a:cubicBezTo>
                  <a:pt x="60456" y="196483"/>
                  <a:pt x="108317" y="217895"/>
                  <a:pt x="181368" y="226711"/>
                </a:cubicBezTo>
                <a:cubicBezTo>
                  <a:pt x="254419" y="235527"/>
                  <a:pt x="392965" y="206559"/>
                  <a:pt x="468535" y="211597"/>
                </a:cubicBezTo>
                <a:cubicBezTo>
                  <a:pt x="544105" y="216635"/>
                  <a:pt x="605821" y="235528"/>
                  <a:pt x="634790" y="256939"/>
                </a:cubicBezTo>
                <a:cubicBezTo>
                  <a:pt x="663759" y="278350"/>
                  <a:pt x="639828" y="316135"/>
                  <a:pt x="642347" y="340066"/>
                </a:cubicBezTo>
                <a:cubicBezTo>
                  <a:pt x="644866" y="363997"/>
                  <a:pt x="662499" y="382890"/>
                  <a:pt x="649904" y="400523"/>
                </a:cubicBezTo>
                <a:cubicBezTo>
                  <a:pt x="637309" y="418156"/>
                  <a:pt x="579372" y="424453"/>
                  <a:pt x="566777" y="445865"/>
                </a:cubicBezTo>
                <a:cubicBezTo>
                  <a:pt x="554182" y="467277"/>
                  <a:pt x="571815" y="506321"/>
                  <a:pt x="574334" y="528992"/>
                </a:cubicBezTo>
                <a:cubicBezTo>
                  <a:pt x="576853" y="551663"/>
                  <a:pt x="583151" y="552922"/>
                  <a:pt x="581891" y="581891"/>
                </a:cubicBezTo>
                <a:cubicBezTo>
                  <a:pt x="580632" y="610860"/>
                  <a:pt x="559220" y="675095"/>
                  <a:pt x="566777" y="702804"/>
                </a:cubicBezTo>
                <a:cubicBezTo>
                  <a:pt x="574334" y="730513"/>
                  <a:pt x="599524" y="733032"/>
                  <a:pt x="627233" y="748146"/>
                </a:cubicBezTo>
                <a:cubicBezTo>
                  <a:pt x="654942" y="763260"/>
                  <a:pt x="719177" y="769558"/>
                  <a:pt x="733031" y="793488"/>
                </a:cubicBezTo>
                <a:cubicBezTo>
                  <a:pt x="746885" y="817418"/>
                  <a:pt x="716657" y="857722"/>
                  <a:pt x="710360" y="891729"/>
                </a:cubicBezTo>
                <a:cubicBezTo>
                  <a:pt x="704063" y="925736"/>
                  <a:pt x="696506" y="963521"/>
                  <a:pt x="695246" y="997528"/>
                </a:cubicBezTo>
                <a:cubicBezTo>
                  <a:pt x="693986" y="1031535"/>
                  <a:pt x="707841" y="1070579"/>
                  <a:pt x="702803" y="1095769"/>
                </a:cubicBezTo>
                <a:cubicBezTo>
                  <a:pt x="697765" y="1120959"/>
                  <a:pt x="663759" y="1125997"/>
                  <a:pt x="665018" y="1148668"/>
                </a:cubicBezTo>
                <a:cubicBezTo>
                  <a:pt x="666277" y="1171339"/>
                  <a:pt x="682651" y="1214162"/>
                  <a:pt x="710360" y="1231795"/>
                </a:cubicBezTo>
                <a:cubicBezTo>
                  <a:pt x="738069" y="1249428"/>
                  <a:pt x="801045" y="1254466"/>
                  <a:pt x="831273" y="1254466"/>
                </a:cubicBezTo>
                <a:cubicBezTo>
                  <a:pt x="861501" y="1254466"/>
                  <a:pt x="876615" y="1222978"/>
                  <a:pt x="891729" y="1231795"/>
                </a:cubicBezTo>
                <a:cubicBezTo>
                  <a:pt x="906843" y="1240612"/>
                  <a:pt x="911881" y="1278397"/>
                  <a:pt x="921957" y="1307366"/>
                </a:cubicBezTo>
                <a:cubicBezTo>
                  <a:pt x="932033" y="1336335"/>
                  <a:pt x="933293" y="1375379"/>
                  <a:pt x="952185" y="1405607"/>
                </a:cubicBezTo>
                <a:cubicBezTo>
                  <a:pt x="971077" y="1435835"/>
                  <a:pt x="1001305" y="1473620"/>
                  <a:pt x="1035312" y="1488734"/>
                </a:cubicBezTo>
                <a:cubicBezTo>
                  <a:pt x="1069319" y="1503848"/>
                  <a:pt x="1109623" y="1487475"/>
                  <a:pt x="1156225" y="1496291"/>
                </a:cubicBezTo>
                <a:cubicBezTo>
                  <a:pt x="1202827" y="1505108"/>
                  <a:pt x="1274618" y="1534076"/>
                  <a:pt x="1314922" y="1541633"/>
                </a:cubicBezTo>
                <a:cubicBezTo>
                  <a:pt x="1355226" y="1549190"/>
                  <a:pt x="1374118" y="1547930"/>
                  <a:pt x="1398049" y="1541633"/>
                </a:cubicBezTo>
                <a:cubicBezTo>
                  <a:pt x="1421980" y="1535336"/>
                  <a:pt x="1437094" y="1506367"/>
                  <a:pt x="1458506" y="1503848"/>
                </a:cubicBezTo>
                <a:cubicBezTo>
                  <a:pt x="1479918" y="1501329"/>
                  <a:pt x="1507627" y="1513924"/>
                  <a:pt x="1526519" y="1526519"/>
                </a:cubicBezTo>
                <a:cubicBezTo>
                  <a:pt x="1545412" y="1539114"/>
                  <a:pt x="1563045" y="1561786"/>
                  <a:pt x="1571861" y="1579419"/>
                </a:cubicBezTo>
                <a:cubicBezTo>
                  <a:pt x="1580677" y="1597052"/>
                  <a:pt x="1560526" y="1626021"/>
                  <a:pt x="1579418" y="1632318"/>
                </a:cubicBezTo>
                <a:cubicBezTo>
                  <a:pt x="1598310" y="1638615"/>
                  <a:pt x="1656247" y="1623501"/>
                  <a:pt x="1685216" y="1617204"/>
                </a:cubicBezTo>
                <a:cubicBezTo>
                  <a:pt x="1714185" y="1610907"/>
                  <a:pt x="1735597" y="1584457"/>
                  <a:pt x="1753230" y="1594533"/>
                </a:cubicBezTo>
                <a:cubicBezTo>
                  <a:pt x="1770863" y="1604609"/>
                  <a:pt x="1774642" y="1647432"/>
                  <a:pt x="1791015" y="1677660"/>
                </a:cubicBezTo>
                <a:cubicBezTo>
                  <a:pt x="1807388" y="1707888"/>
                  <a:pt x="1828800" y="1755749"/>
                  <a:pt x="1851471" y="1775901"/>
                </a:cubicBezTo>
                <a:cubicBezTo>
                  <a:pt x="1874142" y="1796053"/>
                  <a:pt x="1904370" y="1769603"/>
                  <a:pt x="1927041" y="1798572"/>
                </a:cubicBezTo>
                <a:cubicBezTo>
                  <a:pt x="1949712" y="1827541"/>
                  <a:pt x="1968605" y="1913187"/>
                  <a:pt x="1987497" y="1949713"/>
                </a:cubicBezTo>
                <a:cubicBezTo>
                  <a:pt x="2006390" y="1986239"/>
                  <a:pt x="2027801" y="1982460"/>
                  <a:pt x="2040396" y="2017726"/>
                </a:cubicBezTo>
                <a:cubicBezTo>
                  <a:pt x="2052991" y="2052992"/>
                  <a:pt x="2058030" y="2119745"/>
                  <a:pt x="2063068" y="2161309"/>
                </a:cubicBezTo>
                <a:cubicBezTo>
                  <a:pt x="2068106" y="2202873"/>
                  <a:pt x="2074404" y="2230582"/>
                  <a:pt x="2070625" y="2267108"/>
                </a:cubicBezTo>
                <a:cubicBezTo>
                  <a:pt x="2066846" y="2303634"/>
                  <a:pt x="2040396" y="2380463"/>
                  <a:pt x="2040396" y="2380463"/>
                </a:cubicBezTo>
                <a:cubicBezTo>
                  <a:pt x="2030320" y="2418248"/>
                  <a:pt x="2008909" y="2461072"/>
                  <a:pt x="2010168" y="2493819"/>
                </a:cubicBezTo>
                <a:cubicBezTo>
                  <a:pt x="2011427" y="2526566"/>
                  <a:pt x="2030320" y="2549237"/>
                  <a:pt x="2047953" y="2576946"/>
                </a:cubicBezTo>
                <a:cubicBezTo>
                  <a:pt x="2065586" y="2604655"/>
                  <a:pt x="2097074" y="2636143"/>
                  <a:pt x="2115967" y="2660073"/>
                </a:cubicBezTo>
                <a:cubicBezTo>
                  <a:pt x="2134860" y="2684004"/>
                  <a:pt x="2147455" y="2704156"/>
                  <a:pt x="2161309" y="2720529"/>
                </a:cubicBezTo>
                <a:cubicBezTo>
                  <a:pt x="2175163" y="2736902"/>
                  <a:pt x="2197834" y="2743200"/>
                  <a:pt x="2199094" y="2758314"/>
                </a:cubicBezTo>
                <a:cubicBezTo>
                  <a:pt x="2200354" y="2773428"/>
                  <a:pt x="2180201" y="2788543"/>
                  <a:pt x="2168866" y="2811214"/>
                </a:cubicBezTo>
                <a:cubicBezTo>
                  <a:pt x="2157531" y="2833885"/>
                  <a:pt x="2148714" y="2879227"/>
                  <a:pt x="2131081" y="2894341"/>
                </a:cubicBezTo>
                <a:cubicBezTo>
                  <a:pt x="2113448" y="2909455"/>
                  <a:pt x="2093296" y="2896860"/>
                  <a:pt x="2063068" y="2901898"/>
                </a:cubicBezTo>
                <a:cubicBezTo>
                  <a:pt x="2032840" y="2906936"/>
                  <a:pt x="1976162" y="2899379"/>
                  <a:pt x="1949712" y="2924569"/>
                </a:cubicBezTo>
                <a:cubicBezTo>
                  <a:pt x="1923262" y="2949759"/>
                  <a:pt x="1905629" y="3015253"/>
                  <a:pt x="1904370" y="3053038"/>
                </a:cubicBezTo>
                <a:cubicBezTo>
                  <a:pt x="1903111" y="3090823"/>
                  <a:pt x="1906889" y="3131128"/>
                  <a:pt x="1942155" y="3151280"/>
                </a:cubicBezTo>
                <a:cubicBezTo>
                  <a:pt x="1977421" y="3171432"/>
                  <a:pt x="2069365" y="3171432"/>
                  <a:pt x="2115967" y="3173951"/>
                </a:cubicBezTo>
                <a:cubicBezTo>
                  <a:pt x="2162569" y="3176470"/>
                  <a:pt x="2197835" y="3178989"/>
                  <a:pt x="2221765" y="3166394"/>
                </a:cubicBezTo>
                <a:cubicBezTo>
                  <a:pt x="2245695" y="3153799"/>
                  <a:pt x="2244436" y="3114755"/>
                  <a:pt x="2259550" y="3098381"/>
                </a:cubicBezTo>
                <a:cubicBezTo>
                  <a:pt x="2274664" y="3082007"/>
                  <a:pt x="2291037" y="3078228"/>
                  <a:pt x="2312449" y="3068152"/>
                </a:cubicBezTo>
                <a:cubicBezTo>
                  <a:pt x="2333861" y="3058076"/>
                  <a:pt x="2372906" y="3027848"/>
                  <a:pt x="2388020" y="3037924"/>
                </a:cubicBezTo>
                <a:cubicBezTo>
                  <a:pt x="2403134" y="3048000"/>
                  <a:pt x="2398096" y="3102159"/>
                  <a:pt x="2403134" y="3128609"/>
                </a:cubicBezTo>
                <a:cubicBezTo>
                  <a:pt x="2408172" y="3155059"/>
                  <a:pt x="2425805" y="3165135"/>
                  <a:pt x="2418248" y="3196622"/>
                </a:cubicBezTo>
                <a:cubicBezTo>
                  <a:pt x="2410691" y="3228109"/>
                  <a:pt x="2376685" y="3292344"/>
                  <a:pt x="2357792" y="3317534"/>
                </a:cubicBezTo>
                <a:cubicBezTo>
                  <a:pt x="2338899" y="3342724"/>
                  <a:pt x="2326304" y="3342724"/>
                  <a:pt x="2304892" y="3347762"/>
                </a:cubicBezTo>
                <a:cubicBezTo>
                  <a:pt x="2283480" y="3352800"/>
                  <a:pt x="2262069" y="3328869"/>
                  <a:pt x="2229322" y="3347762"/>
                </a:cubicBezTo>
                <a:cubicBezTo>
                  <a:pt x="2196575" y="3366655"/>
                  <a:pt x="2141157" y="3424592"/>
                  <a:pt x="2108410" y="3461118"/>
                </a:cubicBezTo>
                <a:cubicBezTo>
                  <a:pt x="2075663" y="3497644"/>
                  <a:pt x="2056770" y="3532910"/>
                  <a:pt x="2032839" y="3566916"/>
                </a:cubicBezTo>
                <a:cubicBezTo>
                  <a:pt x="2008908" y="3600923"/>
                  <a:pt x="1996314" y="3641226"/>
                  <a:pt x="1964826" y="3665157"/>
                </a:cubicBezTo>
                <a:cubicBezTo>
                  <a:pt x="1933338" y="3689088"/>
                  <a:pt x="1870364" y="3692867"/>
                  <a:pt x="1843914" y="3710500"/>
                </a:cubicBezTo>
                <a:cubicBezTo>
                  <a:pt x="1817465" y="3728133"/>
                  <a:pt x="1808648" y="3733171"/>
                  <a:pt x="1806129" y="3770956"/>
                </a:cubicBezTo>
                <a:cubicBezTo>
                  <a:pt x="1803610" y="3808741"/>
                  <a:pt x="1817465" y="3893127"/>
                  <a:pt x="1828800" y="3937210"/>
                </a:cubicBezTo>
                <a:cubicBezTo>
                  <a:pt x="1840136" y="3981293"/>
                  <a:pt x="1852731" y="4021597"/>
                  <a:pt x="1874142" y="4035452"/>
                </a:cubicBezTo>
                <a:cubicBezTo>
                  <a:pt x="1895553" y="4049307"/>
                  <a:pt x="1939636" y="4044269"/>
                  <a:pt x="1957269" y="4020338"/>
                </a:cubicBezTo>
                <a:cubicBezTo>
                  <a:pt x="1974902" y="3996407"/>
                  <a:pt x="1967345" y="3928394"/>
                  <a:pt x="1979940" y="3891868"/>
                </a:cubicBezTo>
                <a:cubicBezTo>
                  <a:pt x="1992535" y="3855342"/>
                  <a:pt x="2011427" y="3817558"/>
                  <a:pt x="2032839" y="3801184"/>
                </a:cubicBezTo>
                <a:cubicBezTo>
                  <a:pt x="2054251" y="3784811"/>
                  <a:pt x="2084479" y="3787330"/>
                  <a:pt x="2108410" y="3793627"/>
                </a:cubicBezTo>
                <a:cubicBezTo>
                  <a:pt x="2132341" y="3799924"/>
                  <a:pt x="2151233" y="3828893"/>
                  <a:pt x="2176423" y="3838969"/>
                </a:cubicBezTo>
                <a:cubicBezTo>
                  <a:pt x="2201613" y="3849045"/>
                  <a:pt x="2255772" y="3836450"/>
                  <a:pt x="2259550" y="3854083"/>
                </a:cubicBezTo>
                <a:cubicBezTo>
                  <a:pt x="2263328" y="3871716"/>
                  <a:pt x="2215467" y="3912020"/>
                  <a:pt x="2199094" y="3944767"/>
                </a:cubicBezTo>
                <a:cubicBezTo>
                  <a:pt x="2182721" y="3977514"/>
                  <a:pt x="2173904" y="4019078"/>
                  <a:pt x="2161309" y="4050566"/>
                </a:cubicBezTo>
                <a:cubicBezTo>
                  <a:pt x="2148714" y="4082054"/>
                  <a:pt x="2157531" y="4093389"/>
                  <a:pt x="2123524" y="4133693"/>
                </a:cubicBezTo>
                <a:cubicBezTo>
                  <a:pt x="2089517" y="4173997"/>
                  <a:pt x="2003871" y="4248307"/>
                  <a:pt x="1957269" y="4292390"/>
                </a:cubicBezTo>
                <a:cubicBezTo>
                  <a:pt x="1910667" y="4336473"/>
                  <a:pt x="1874142" y="4361663"/>
                  <a:pt x="1843914" y="4398189"/>
                </a:cubicBezTo>
                <a:cubicBezTo>
                  <a:pt x="1813686" y="4434715"/>
                  <a:pt x="1791015" y="4473759"/>
                  <a:pt x="1775901" y="4511544"/>
                </a:cubicBezTo>
                <a:cubicBezTo>
                  <a:pt x="1760787" y="4549329"/>
                  <a:pt x="1750711" y="4589634"/>
                  <a:pt x="1753230" y="4624900"/>
                </a:cubicBezTo>
                <a:cubicBezTo>
                  <a:pt x="1755749" y="4660166"/>
                  <a:pt x="1770863" y="4685356"/>
                  <a:pt x="1791015" y="4723141"/>
                </a:cubicBezTo>
                <a:cubicBezTo>
                  <a:pt x="1811167" y="4760926"/>
                  <a:pt x="1841395" y="4816344"/>
                  <a:pt x="1874142" y="4851610"/>
                </a:cubicBezTo>
                <a:cubicBezTo>
                  <a:pt x="1906889" y="4886876"/>
                  <a:pt x="1944674" y="4924662"/>
                  <a:pt x="1987497" y="4934738"/>
                </a:cubicBezTo>
                <a:cubicBezTo>
                  <a:pt x="2030320" y="4944814"/>
                  <a:pt x="2090777" y="4905768"/>
                  <a:pt x="2131081" y="4912066"/>
                </a:cubicBezTo>
                <a:cubicBezTo>
                  <a:pt x="2171385" y="4918364"/>
                  <a:pt x="2199094" y="4956149"/>
                  <a:pt x="2229322" y="4972523"/>
                </a:cubicBezTo>
                <a:cubicBezTo>
                  <a:pt x="2259550" y="4988897"/>
                  <a:pt x="2283480" y="5006530"/>
                  <a:pt x="2312449" y="5010308"/>
                </a:cubicBezTo>
                <a:cubicBezTo>
                  <a:pt x="2341418" y="5014087"/>
                  <a:pt x="2374165" y="4976302"/>
                  <a:pt x="2403134" y="4995194"/>
                </a:cubicBezTo>
                <a:cubicBezTo>
                  <a:pt x="2432103" y="5014086"/>
                  <a:pt x="2469888" y="5080840"/>
                  <a:pt x="2486261" y="5123663"/>
                </a:cubicBezTo>
                <a:cubicBezTo>
                  <a:pt x="2502634" y="5166486"/>
                  <a:pt x="2492559" y="5220645"/>
                  <a:pt x="2501375" y="5252133"/>
                </a:cubicBezTo>
                <a:cubicBezTo>
                  <a:pt x="2510191" y="5283621"/>
                  <a:pt x="2539160" y="5291178"/>
                  <a:pt x="2539160" y="5312589"/>
                </a:cubicBezTo>
                <a:cubicBezTo>
                  <a:pt x="2539160" y="5334000"/>
                  <a:pt x="2500116" y="5354153"/>
                  <a:pt x="2501375" y="5380602"/>
                </a:cubicBezTo>
                <a:cubicBezTo>
                  <a:pt x="2502634" y="5407051"/>
                  <a:pt x="2534122" y="5441058"/>
                  <a:pt x="2546717" y="5471286"/>
                </a:cubicBezTo>
                <a:cubicBezTo>
                  <a:pt x="2559312" y="5501514"/>
                  <a:pt x="2561831" y="5536781"/>
                  <a:pt x="2576945" y="5561971"/>
                </a:cubicBezTo>
                <a:cubicBezTo>
                  <a:pt x="2592059" y="5587161"/>
                  <a:pt x="2619768" y="5607313"/>
                  <a:pt x="2637401" y="5622427"/>
                </a:cubicBezTo>
                <a:cubicBezTo>
                  <a:pt x="2655034" y="5637541"/>
                  <a:pt x="2676446" y="5637541"/>
                  <a:pt x="2682744" y="5652655"/>
                </a:cubicBezTo>
                <a:cubicBezTo>
                  <a:pt x="2689042" y="5667769"/>
                  <a:pt x="2684004" y="5697997"/>
                  <a:pt x="2675187" y="5713111"/>
                </a:cubicBezTo>
                <a:cubicBezTo>
                  <a:pt x="2666370" y="5728225"/>
                  <a:pt x="2634882" y="5726966"/>
                  <a:pt x="2629844" y="5743339"/>
                </a:cubicBezTo>
                <a:cubicBezTo>
                  <a:pt x="2624806" y="5759712"/>
                  <a:pt x="2629844" y="5784902"/>
                  <a:pt x="2644958" y="5811352"/>
                </a:cubicBezTo>
                <a:cubicBezTo>
                  <a:pt x="2660072" y="5837802"/>
                  <a:pt x="2706674" y="5875587"/>
                  <a:pt x="2720529" y="5902037"/>
                </a:cubicBezTo>
                <a:cubicBezTo>
                  <a:pt x="2734384" y="5928487"/>
                  <a:pt x="2729345" y="5938563"/>
                  <a:pt x="2728086" y="5970050"/>
                </a:cubicBezTo>
                <a:cubicBezTo>
                  <a:pt x="2726827" y="6001537"/>
                  <a:pt x="2725567" y="6048139"/>
                  <a:pt x="2712972" y="6090962"/>
                </a:cubicBezTo>
                <a:cubicBezTo>
                  <a:pt x="2700377" y="6133785"/>
                  <a:pt x="2661332" y="6191723"/>
                  <a:pt x="2652515" y="6226989"/>
                </a:cubicBezTo>
                <a:cubicBezTo>
                  <a:pt x="2643699" y="6262255"/>
                  <a:pt x="2655035" y="6277369"/>
                  <a:pt x="2660073" y="6302559"/>
                </a:cubicBezTo>
                <a:cubicBezTo>
                  <a:pt x="2665111" y="6327749"/>
                  <a:pt x="2673927" y="6352939"/>
                  <a:pt x="2682744" y="6378129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82220" y="171291"/>
            <a:ext cx="96044" cy="233362"/>
          </a:xfrm>
          <a:custGeom>
            <a:avLst/>
            <a:gdLst>
              <a:gd name="connsiteX0" fmla="*/ 0 w 96044"/>
              <a:gd name="connsiteY0" fmla="*/ 0 h 233362"/>
              <a:gd name="connsiteX1" fmla="*/ 73819 w 96044"/>
              <a:gd name="connsiteY1" fmla="*/ 83344 h 233362"/>
              <a:gd name="connsiteX2" fmla="*/ 92869 w 96044"/>
              <a:gd name="connsiteY2" fmla="*/ 166687 h 233362"/>
              <a:gd name="connsiteX3" fmla="*/ 92869 w 96044"/>
              <a:gd name="connsiteY3" fmla="*/ 233362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44" h="233362">
                <a:moveTo>
                  <a:pt x="0" y="0"/>
                </a:moveTo>
                <a:cubicBezTo>
                  <a:pt x="29170" y="27781"/>
                  <a:pt x="58341" y="55563"/>
                  <a:pt x="73819" y="83344"/>
                </a:cubicBezTo>
                <a:cubicBezTo>
                  <a:pt x="89297" y="111125"/>
                  <a:pt x="89694" y="141684"/>
                  <a:pt x="92869" y="166687"/>
                </a:cubicBezTo>
                <a:cubicBezTo>
                  <a:pt x="96044" y="191690"/>
                  <a:pt x="94456" y="212526"/>
                  <a:pt x="92869" y="233362"/>
                </a:cubicBezTo>
              </a:path>
            </a:pathLst>
          </a:cu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93604" y="4811009"/>
            <a:ext cx="1132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Red Bluff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33600" y="682354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Redding</a:t>
            </a: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124200" y="22098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Anderson </a:t>
            </a:r>
            <a:endParaRPr lang="en-US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67093" y="3881495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Bend </a:t>
            </a:r>
            <a:endParaRPr lang="en-US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95400" y="1524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Keswick Dam 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3297382" y="60456"/>
            <a:ext cx="1297289" cy="6680410"/>
          </a:xfrm>
          <a:custGeom>
            <a:avLst/>
            <a:gdLst>
              <a:gd name="connsiteX0" fmla="*/ 50380 w 1297289"/>
              <a:gd name="connsiteY0" fmla="*/ 0 h 6680410"/>
              <a:gd name="connsiteX1" fmla="*/ 5038 w 1297289"/>
              <a:gd name="connsiteY1" fmla="*/ 143584 h 6680410"/>
              <a:gd name="connsiteX2" fmla="*/ 20152 w 1297289"/>
              <a:gd name="connsiteY2" fmla="*/ 332509 h 6680410"/>
              <a:gd name="connsiteX3" fmla="*/ 80608 w 1297289"/>
              <a:gd name="connsiteY3" fmla="*/ 544106 h 6680410"/>
              <a:gd name="connsiteX4" fmla="*/ 65494 w 1297289"/>
              <a:gd name="connsiteY4" fmla="*/ 846387 h 6680410"/>
              <a:gd name="connsiteX5" fmla="*/ 163735 w 1297289"/>
              <a:gd name="connsiteY5" fmla="*/ 1224238 h 6680410"/>
              <a:gd name="connsiteX6" fmla="*/ 269534 w 1297289"/>
              <a:gd name="connsiteY6" fmla="*/ 1549190 h 6680410"/>
              <a:gd name="connsiteX7" fmla="*/ 458459 w 1297289"/>
              <a:gd name="connsiteY7" fmla="*/ 1821243 h 6680410"/>
              <a:gd name="connsiteX8" fmla="*/ 670056 w 1297289"/>
              <a:gd name="connsiteY8" fmla="*/ 2168866 h 6680410"/>
              <a:gd name="connsiteX9" fmla="*/ 700284 w 1297289"/>
              <a:gd name="connsiteY9" fmla="*/ 2584503 h 6680410"/>
              <a:gd name="connsiteX10" fmla="*/ 685170 w 1297289"/>
              <a:gd name="connsiteY10" fmla="*/ 3022810 h 6680410"/>
              <a:gd name="connsiteX11" fmla="*/ 722955 w 1297289"/>
              <a:gd name="connsiteY11" fmla="*/ 3755842 h 6680410"/>
              <a:gd name="connsiteX12" fmla="*/ 851425 w 1297289"/>
              <a:gd name="connsiteY12" fmla="*/ 4126136 h 6680410"/>
              <a:gd name="connsiteX13" fmla="*/ 995008 w 1297289"/>
              <a:gd name="connsiteY13" fmla="*/ 4662684 h 6680410"/>
              <a:gd name="connsiteX14" fmla="*/ 1100806 w 1297289"/>
              <a:gd name="connsiteY14" fmla="*/ 4851610 h 6680410"/>
              <a:gd name="connsiteX15" fmla="*/ 1199048 w 1297289"/>
              <a:gd name="connsiteY15" fmla="*/ 5010308 h 6680410"/>
              <a:gd name="connsiteX16" fmla="*/ 1191491 w 1297289"/>
              <a:gd name="connsiteY16" fmla="*/ 5244575 h 6680410"/>
              <a:gd name="connsiteX17" fmla="*/ 1221719 w 1297289"/>
              <a:gd name="connsiteY17" fmla="*/ 5569527 h 6680410"/>
              <a:gd name="connsiteX18" fmla="*/ 1236833 w 1297289"/>
              <a:gd name="connsiteY18" fmla="*/ 5834023 h 6680410"/>
              <a:gd name="connsiteX19" fmla="*/ 1267061 w 1297289"/>
              <a:gd name="connsiteY19" fmla="*/ 6363015 h 6680410"/>
              <a:gd name="connsiteX20" fmla="*/ 1297289 w 1297289"/>
              <a:gd name="connsiteY20" fmla="*/ 6680410 h 668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7289" h="6680410">
                <a:moveTo>
                  <a:pt x="50380" y="0"/>
                </a:moveTo>
                <a:cubicBezTo>
                  <a:pt x="30228" y="44083"/>
                  <a:pt x="10076" y="88166"/>
                  <a:pt x="5038" y="143584"/>
                </a:cubicBezTo>
                <a:cubicBezTo>
                  <a:pt x="0" y="199002"/>
                  <a:pt x="7557" y="265755"/>
                  <a:pt x="20152" y="332509"/>
                </a:cubicBezTo>
                <a:cubicBezTo>
                  <a:pt x="32747" y="399263"/>
                  <a:pt x="73051" y="458460"/>
                  <a:pt x="80608" y="544106"/>
                </a:cubicBezTo>
                <a:cubicBezTo>
                  <a:pt x="88165" y="629752"/>
                  <a:pt x="51639" y="733032"/>
                  <a:pt x="65494" y="846387"/>
                </a:cubicBezTo>
                <a:cubicBezTo>
                  <a:pt x="79349" y="959742"/>
                  <a:pt x="129728" y="1107104"/>
                  <a:pt x="163735" y="1224238"/>
                </a:cubicBezTo>
                <a:cubicBezTo>
                  <a:pt x="197742" y="1341372"/>
                  <a:pt x="220413" y="1449689"/>
                  <a:pt x="269534" y="1549190"/>
                </a:cubicBezTo>
                <a:cubicBezTo>
                  <a:pt x="318655" y="1648691"/>
                  <a:pt x="391705" y="1717964"/>
                  <a:pt x="458459" y="1821243"/>
                </a:cubicBezTo>
                <a:cubicBezTo>
                  <a:pt x="525213" y="1924522"/>
                  <a:pt x="629752" y="2041656"/>
                  <a:pt x="670056" y="2168866"/>
                </a:cubicBezTo>
                <a:cubicBezTo>
                  <a:pt x="710360" y="2296076"/>
                  <a:pt x="697765" y="2442179"/>
                  <a:pt x="700284" y="2584503"/>
                </a:cubicBezTo>
                <a:cubicBezTo>
                  <a:pt x="702803" y="2726827"/>
                  <a:pt x="681392" y="2827587"/>
                  <a:pt x="685170" y="3022810"/>
                </a:cubicBezTo>
                <a:cubicBezTo>
                  <a:pt x="688948" y="3218033"/>
                  <a:pt x="695246" y="3571954"/>
                  <a:pt x="722955" y="3755842"/>
                </a:cubicBezTo>
                <a:cubicBezTo>
                  <a:pt x="750664" y="3939730"/>
                  <a:pt x="806083" y="3974996"/>
                  <a:pt x="851425" y="4126136"/>
                </a:cubicBezTo>
                <a:cubicBezTo>
                  <a:pt x="896767" y="4277276"/>
                  <a:pt x="953445" y="4541772"/>
                  <a:pt x="995008" y="4662684"/>
                </a:cubicBezTo>
                <a:cubicBezTo>
                  <a:pt x="1036571" y="4783596"/>
                  <a:pt x="1066799" y="4793673"/>
                  <a:pt x="1100806" y="4851610"/>
                </a:cubicBezTo>
                <a:cubicBezTo>
                  <a:pt x="1134813" y="4909547"/>
                  <a:pt x="1183934" y="4944814"/>
                  <a:pt x="1199048" y="5010308"/>
                </a:cubicBezTo>
                <a:cubicBezTo>
                  <a:pt x="1214162" y="5075802"/>
                  <a:pt x="1187713" y="5151372"/>
                  <a:pt x="1191491" y="5244575"/>
                </a:cubicBezTo>
                <a:cubicBezTo>
                  <a:pt x="1195269" y="5337778"/>
                  <a:pt x="1214162" y="5471286"/>
                  <a:pt x="1221719" y="5569527"/>
                </a:cubicBezTo>
                <a:cubicBezTo>
                  <a:pt x="1229276" y="5667768"/>
                  <a:pt x="1236833" y="5834023"/>
                  <a:pt x="1236833" y="5834023"/>
                </a:cubicBezTo>
                <a:cubicBezTo>
                  <a:pt x="1244390" y="5966271"/>
                  <a:pt x="1256985" y="6221951"/>
                  <a:pt x="1267061" y="6363015"/>
                </a:cubicBezTo>
                <a:cubicBezTo>
                  <a:pt x="1277137" y="6504079"/>
                  <a:pt x="1287213" y="6592244"/>
                  <a:pt x="1297289" y="6680410"/>
                </a:cubicBezTo>
              </a:path>
            </a:pathLst>
          </a:cu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810000" y="3276600"/>
            <a:ext cx="381000" cy="228600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5</a:t>
            </a:r>
          </a:p>
        </p:txBody>
      </p:sp>
      <p:sp>
        <p:nvSpPr>
          <p:cNvPr id="22" name="Flowchart: Manual Operation 21"/>
          <p:cNvSpPr/>
          <p:nvPr/>
        </p:nvSpPr>
        <p:spPr>
          <a:xfrm>
            <a:off x="4343400" y="6092554"/>
            <a:ext cx="381000" cy="228600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019708" y="6453699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Molinos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029200" y="381000"/>
            <a:ext cx="237129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STUDY AREA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Sacramento River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Redding to Los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Molinos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About 70 miles of River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3601689">
            <a:off x="3179241" y="-240812"/>
            <a:ext cx="381000" cy="101287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Manual Operation 17"/>
          <p:cNvSpPr/>
          <p:nvPr/>
        </p:nvSpPr>
        <p:spPr>
          <a:xfrm>
            <a:off x="3200400" y="914400"/>
            <a:ext cx="381000" cy="228600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5</a:t>
            </a:r>
          </a:p>
        </p:txBody>
      </p:sp>
      <p:sp>
        <p:nvSpPr>
          <p:cNvPr id="27" name="Down Arrow 26"/>
          <p:cNvSpPr/>
          <p:nvPr/>
        </p:nvSpPr>
        <p:spPr>
          <a:xfrm rot="3601689">
            <a:off x="5753582" y="5626590"/>
            <a:ext cx="381000" cy="101287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257800"/>
            <a:ext cx="7315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Eggs and Fry in Gravel - 60 to 90 days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Nov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Feb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Jan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14400" y="4495800"/>
            <a:ext cx="426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Fall-run Spawning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Mar</a:t>
            </a:r>
            <a:endParaRPr lang="en-US" sz="2800" dirty="0"/>
          </a:p>
        </p:txBody>
      </p:sp>
      <p:pic>
        <p:nvPicPr>
          <p:cNvPr id="14" name="Picture 13" descr="Salmon-Chinook-Spawning.jpg"/>
          <p:cNvPicPr>
            <a:picLocks noChangeAspect="1"/>
          </p:cNvPicPr>
          <p:nvPr/>
        </p:nvPicPr>
        <p:blipFill>
          <a:blip r:embed="rId3" cstate="print"/>
          <a:srcRect l="47" t="53386" r="1740" b="6820"/>
          <a:stretch>
            <a:fillRect/>
          </a:stretch>
        </p:blipFill>
        <p:spPr>
          <a:xfrm>
            <a:off x="3067050" y="4038600"/>
            <a:ext cx="1104900" cy="447675"/>
          </a:xfrm>
          <a:prstGeom prst="rect">
            <a:avLst/>
          </a:prstGeom>
        </p:spPr>
      </p:pic>
      <p:pic>
        <p:nvPicPr>
          <p:cNvPr id="15" name="Picture 14" descr="Salmon-Chinook-Spawning.jpg"/>
          <p:cNvPicPr>
            <a:picLocks noChangeAspect="1"/>
          </p:cNvPicPr>
          <p:nvPr/>
        </p:nvPicPr>
        <p:blipFill>
          <a:blip r:embed="rId3" cstate="print"/>
          <a:srcRect r="940" b="60207"/>
          <a:stretch>
            <a:fillRect/>
          </a:stretch>
        </p:blipFill>
        <p:spPr>
          <a:xfrm>
            <a:off x="1981200" y="4038600"/>
            <a:ext cx="1114425" cy="447675"/>
          </a:xfrm>
          <a:prstGeom prst="rect">
            <a:avLst/>
          </a:prstGeom>
        </p:spPr>
      </p:pic>
      <p:pic>
        <p:nvPicPr>
          <p:cNvPr id="16" name="Picture 15" descr="slcycle.jpg"/>
          <p:cNvPicPr>
            <a:picLocks noChangeAspect="1"/>
          </p:cNvPicPr>
          <p:nvPr/>
        </p:nvPicPr>
        <p:blipFill>
          <a:blip r:embed="rId4" cstate="print"/>
          <a:srcRect l="59733" t="32010" r="18869" b="59432"/>
          <a:stretch>
            <a:fillRect/>
          </a:stretch>
        </p:blipFill>
        <p:spPr>
          <a:xfrm>
            <a:off x="4029075" y="4998577"/>
            <a:ext cx="533400" cy="211597"/>
          </a:xfrm>
          <a:prstGeom prst="rect">
            <a:avLst/>
          </a:prstGeom>
        </p:spPr>
      </p:pic>
      <p:pic>
        <p:nvPicPr>
          <p:cNvPr id="17" name="Picture 16" descr="slcycle.jpg"/>
          <p:cNvPicPr>
            <a:picLocks noChangeAspect="1"/>
          </p:cNvPicPr>
          <p:nvPr/>
        </p:nvPicPr>
        <p:blipFill>
          <a:blip r:embed="rId4" cstate="print"/>
          <a:srcRect l="40870" t="16481" r="38380" b="75279"/>
          <a:stretch>
            <a:fillRect/>
          </a:stretch>
        </p:blipFill>
        <p:spPr>
          <a:xfrm>
            <a:off x="990600" y="4953000"/>
            <a:ext cx="749544" cy="295275"/>
          </a:xfrm>
          <a:prstGeom prst="rect">
            <a:avLst/>
          </a:prstGeom>
        </p:spPr>
      </p:pic>
      <p:pic>
        <p:nvPicPr>
          <p:cNvPr id="18" name="Picture 17" descr="slcycle.jpg"/>
          <p:cNvPicPr>
            <a:picLocks noChangeAspect="1"/>
          </p:cNvPicPr>
          <p:nvPr/>
        </p:nvPicPr>
        <p:blipFill>
          <a:blip r:embed="rId4" cstate="print"/>
          <a:srcRect l="64135" t="46907" r="10863" b="42317"/>
          <a:stretch>
            <a:fillRect/>
          </a:stretch>
        </p:blipFill>
        <p:spPr>
          <a:xfrm>
            <a:off x="7296150" y="4829175"/>
            <a:ext cx="914400" cy="3909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52600" y="17526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 smtClean="0"/>
              <a:t>Sacramento River Fall-run Spawning Life History</a:t>
            </a:r>
            <a:endParaRPr lang="en-US" sz="28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 rot="19987738">
            <a:off x="1833291" y="4801465"/>
            <a:ext cx="1199180" cy="325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981075" y="3352800"/>
            <a:ext cx="6734175" cy="654049"/>
          </a:xfrm>
          <a:custGeom>
            <a:avLst/>
            <a:gdLst>
              <a:gd name="connsiteX0" fmla="*/ 0 w 6734175"/>
              <a:gd name="connsiteY0" fmla="*/ 134937 h 588962"/>
              <a:gd name="connsiteX1" fmla="*/ 523875 w 6734175"/>
              <a:gd name="connsiteY1" fmla="*/ 125412 h 588962"/>
              <a:gd name="connsiteX2" fmla="*/ 904875 w 6734175"/>
              <a:gd name="connsiteY2" fmla="*/ 258762 h 588962"/>
              <a:gd name="connsiteX3" fmla="*/ 1304925 w 6734175"/>
              <a:gd name="connsiteY3" fmla="*/ 506412 h 588962"/>
              <a:gd name="connsiteX4" fmla="*/ 1790700 w 6734175"/>
              <a:gd name="connsiteY4" fmla="*/ 582612 h 588962"/>
              <a:gd name="connsiteX5" fmla="*/ 2314575 w 6734175"/>
              <a:gd name="connsiteY5" fmla="*/ 544512 h 588962"/>
              <a:gd name="connsiteX6" fmla="*/ 2924175 w 6734175"/>
              <a:gd name="connsiteY6" fmla="*/ 420687 h 588962"/>
              <a:gd name="connsiteX7" fmla="*/ 3400425 w 6734175"/>
              <a:gd name="connsiteY7" fmla="*/ 249237 h 588962"/>
              <a:gd name="connsiteX8" fmla="*/ 3819525 w 6734175"/>
              <a:gd name="connsiteY8" fmla="*/ 87312 h 588962"/>
              <a:gd name="connsiteX9" fmla="*/ 4210050 w 6734175"/>
              <a:gd name="connsiteY9" fmla="*/ 1587 h 588962"/>
              <a:gd name="connsiteX10" fmla="*/ 4667250 w 6734175"/>
              <a:gd name="connsiteY10" fmla="*/ 77787 h 588962"/>
              <a:gd name="connsiteX11" fmla="*/ 4857750 w 6734175"/>
              <a:gd name="connsiteY11" fmla="*/ 144462 h 588962"/>
              <a:gd name="connsiteX12" fmla="*/ 5095875 w 6734175"/>
              <a:gd name="connsiteY12" fmla="*/ 258762 h 588962"/>
              <a:gd name="connsiteX13" fmla="*/ 5514975 w 6734175"/>
              <a:gd name="connsiteY13" fmla="*/ 315912 h 588962"/>
              <a:gd name="connsiteX14" fmla="*/ 5943600 w 6734175"/>
              <a:gd name="connsiteY14" fmla="*/ 268287 h 588962"/>
              <a:gd name="connsiteX15" fmla="*/ 6343650 w 6734175"/>
              <a:gd name="connsiteY15" fmla="*/ 268287 h 588962"/>
              <a:gd name="connsiteX16" fmla="*/ 6734175 w 6734175"/>
              <a:gd name="connsiteY16" fmla="*/ 249237 h 588962"/>
              <a:gd name="connsiteX0" fmla="*/ 0 w 6734175"/>
              <a:gd name="connsiteY0" fmla="*/ 165100 h 619125"/>
              <a:gd name="connsiteX1" fmla="*/ 523875 w 6734175"/>
              <a:gd name="connsiteY1" fmla="*/ 155575 h 619125"/>
              <a:gd name="connsiteX2" fmla="*/ 904875 w 6734175"/>
              <a:gd name="connsiteY2" fmla="*/ 288925 h 619125"/>
              <a:gd name="connsiteX3" fmla="*/ 1304925 w 6734175"/>
              <a:gd name="connsiteY3" fmla="*/ 536575 h 619125"/>
              <a:gd name="connsiteX4" fmla="*/ 1790700 w 6734175"/>
              <a:gd name="connsiteY4" fmla="*/ 612775 h 619125"/>
              <a:gd name="connsiteX5" fmla="*/ 2314575 w 6734175"/>
              <a:gd name="connsiteY5" fmla="*/ 574675 h 619125"/>
              <a:gd name="connsiteX6" fmla="*/ 2924175 w 6734175"/>
              <a:gd name="connsiteY6" fmla="*/ 450850 h 619125"/>
              <a:gd name="connsiteX7" fmla="*/ 3400425 w 6734175"/>
              <a:gd name="connsiteY7" fmla="*/ 279400 h 619125"/>
              <a:gd name="connsiteX8" fmla="*/ 3819525 w 6734175"/>
              <a:gd name="connsiteY8" fmla="*/ 41275 h 619125"/>
              <a:gd name="connsiteX9" fmla="*/ 4210050 w 6734175"/>
              <a:gd name="connsiteY9" fmla="*/ 31750 h 619125"/>
              <a:gd name="connsiteX10" fmla="*/ 4667250 w 6734175"/>
              <a:gd name="connsiteY10" fmla="*/ 107950 h 619125"/>
              <a:gd name="connsiteX11" fmla="*/ 4857750 w 6734175"/>
              <a:gd name="connsiteY11" fmla="*/ 174625 h 619125"/>
              <a:gd name="connsiteX12" fmla="*/ 5095875 w 6734175"/>
              <a:gd name="connsiteY12" fmla="*/ 288925 h 619125"/>
              <a:gd name="connsiteX13" fmla="*/ 5514975 w 6734175"/>
              <a:gd name="connsiteY13" fmla="*/ 346075 h 619125"/>
              <a:gd name="connsiteX14" fmla="*/ 5943600 w 6734175"/>
              <a:gd name="connsiteY14" fmla="*/ 298450 h 619125"/>
              <a:gd name="connsiteX15" fmla="*/ 6343650 w 6734175"/>
              <a:gd name="connsiteY15" fmla="*/ 298450 h 619125"/>
              <a:gd name="connsiteX16" fmla="*/ 6734175 w 6734175"/>
              <a:gd name="connsiteY16" fmla="*/ 279400 h 619125"/>
              <a:gd name="connsiteX0" fmla="*/ 0 w 6734175"/>
              <a:gd name="connsiteY0" fmla="*/ 211137 h 665162"/>
              <a:gd name="connsiteX1" fmla="*/ 523875 w 6734175"/>
              <a:gd name="connsiteY1" fmla="*/ 201612 h 665162"/>
              <a:gd name="connsiteX2" fmla="*/ 904875 w 6734175"/>
              <a:gd name="connsiteY2" fmla="*/ 334962 h 665162"/>
              <a:gd name="connsiteX3" fmla="*/ 1304925 w 6734175"/>
              <a:gd name="connsiteY3" fmla="*/ 582612 h 665162"/>
              <a:gd name="connsiteX4" fmla="*/ 1790700 w 6734175"/>
              <a:gd name="connsiteY4" fmla="*/ 658812 h 665162"/>
              <a:gd name="connsiteX5" fmla="*/ 2314575 w 6734175"/>
              <a:gd name="connsiteY5" fmla="*/ 620712 h 665162"/>
              <a:gd name="connsiteX6" fmla="*/ 2924175 w 6734175"/>
              <a:gd name="connsiteY6" fmla="*/ 496887 h 665162"/>
              <a:gd name="connsiteX7" fmla="*/ 3400425 w 6734175"/>
              <a:gd name="connsiteY7" fmla="*/ 325437 h 665162"/>
              <a:gd name="connsiteX8" fmla="*/ 3819525 w 6734175"/>
              <a:gd name="connsiteY8" fmla="*/ 87312 h 665162"/>
              <a:gd name="connsiteX9" fmla="*/ 4200525 w 6734175"/>
              <a:gd name="connsiteY9" fmla="*/ 11113 h 665162"/>
              <a:gd name="connsiteX10" fmla="*/ 4667250 w 6734175"/>
              <a:gd name="connsiteY10" fmla="*/ 153987 h 665162"/>
              <a:gd name="connsiteX11" fmla="*/ 4857750 w 6734175"/>
              <a:gd name="connsiteY11" fmla="*/ 220662 h 665162"/>
              <a:gd name="connsiteX12" fmla="*/ 5095875 w 6734175"/>
              <a:gd name="connsiteY12" fmla="*/ 334962 h 665162"/>
              <a:gd name="connsiteX13" fmla="*/ 5514975 w 6734175"/>
              <a:gd name="connsiteY13" fmla="*/ 392112 h 665162"/>
              <a:gd name="connsiteX14" fmla="*/ 5943600 w 6734175"/>
              <a:gd name="connsiteY14" fmla="*/ 344487 h 665162"/>
              <a:gd name="connsiteX15" fmla="*/ 6343650 w 6734175"/>
              <a:gd name="connsiteY15" fmla="*/ 344487 h 665162"/>
              <a:gd name="connsiteX16" fmla="*/ 6734175 w 6734175"/>
              <a:gd name="connsiteY16" fmla="*/ 325437 h 665162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57750 w 6734175"/>
              <a:gd name="connsiteY11" fmla="*/ 209549 h 654049"/>
              <a:gd name="connsiteX12" fmla="*/ 5095875 w 6734175"/>
              <a:gd name="connsiteY12" fmla="*/ 323849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095875 w 6734175"/>
              <a:gd name="connsiteY12" fmla="*/ 323849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114925 w 6734175"/>
              <a:gd name="connsiteY12" fmla="*/ 304800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191125 w 6734175"/>
              <a:gd name="connsiteY12" fmla="*/ 304800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4175" h="654049">
                <a:moveTo>
                  <a:pt x="0" y="200024"/>
                </a:moveTo>
                <a:cubicBezTo>
                  <a:pt x="186531" y="184943"/>
                  <a:pt x="373063" y="169862"/>
                  <a:pt x="523875" y="190499"/>
                </a:cubicBezTo>
                <a:cubicBezTo>
                  <a:pt x="674687" y="211136"/>
                  <a:pt x="774700" y="260349"/>
                  <a:pt x="904875" y="323849"/>
                </a:cubicBezTo>
                <a:cubicBezTo>
                  <a:pt x="1035050" y="387349"/>
                  <a:pt x="1157288" y="517524"/>
                  <a:pt x="1304925" y="571499"/>
                </a:cubicBezTo>
                <a:cubicBezTo>
                  <a:pt x="1452563" y="625474"/>
                  <a:pt x="1622425" y="641349"/>
                  <a:pt x="1790700" y="647699"/>
                </a:cubicBezTo>
                <a:cubicBezTo>
                  <a:pt x="1958975" y="654049"/>
                  <a:pt x="2125663" y="636586"/>
                  <a:pt x="2314575" y="609599"/>
                </a:cubicBezTo>
                <a:cubicBezTo>
                  <a:pt x="2503487" y="582612"/>
                  <a:pt x="2743200" y="534986"/>
                  <a:pt x="2924175" y="485774"/>
                </a:cubicBezTo>
                <a:cubicBezTo>
                  <a:pt x="3105150" y="436562"/>
                  <a:pt x="3251200" y="382587"/>
                  <a:pt x="3400425" y="314324"/>
                </a:cubicBezTo>
                <a:cubicBezTo>
                  <a:pt x="3549650" y="246062"/>
                  <a:pt x="3686175" y="128586"/>
                  <a:pt x="3819525" y="76199"/>
                </a:cubicBezTo>
                <a:cubicBezTo>
                  <a:pt x="3952875" y="23812"/>
                  <a:pt x="4048125" y="0"/>
                  <a:pt x="4200525" y="0"/>
                </a:cubicBezTo>
                <a:cubicBezTo>
                  <a:pt x="4352925" y="0"/>
                  <a:pt x="4619625" y="50800"/>
                  <a:pt x="4733925" y="76200"/>
                </a:cubicBezTo>
                <a:cubicBezTo>
                  <a:pt x="4848225" y="101600"/>
                  <a:pt x="4810125" y="114300"/>
                  <a:pt x="4886325" y="152400"/>
                </a:cubicBezTo>
                <a:cubicBezTo>
                  <a:pt x="4962525" y="190500"/>
                  <a:pt x="5086350" y="266700"/>
                  <a:pt x="5191125" y="304800"/>
                </a:cubicBezTo>
                <a:cubicBezTo>
                  <a:pt x="5295900" y="342900"/>
                  <a:pt x="5389563" y="376237"/>
                  <a:pt x="5514975" y="380999"/>
                </a:cubicBezTo>
                <a:cubicBezTo>
                  <a:pt x="5640387" y="385761"/>
                  <a:pt x="5805488" y="341312"/>
                  <a:pt x="5943600" y="333374"/>
                </a:cubicBezTo>
                <a:cubicBezTo>
                  <a:pt x="6081713" y="325437"/>
                  <a:pt x="6211888" y="336549"/>
                  <a:pt x="6343650" y="333374"/>
                </a:cubicBezTo>
                <a:cubicBezTo>
                  <a:pt x="6475412" y="330199"/>
                  <a:pt x="6604793" y="322261"/>
                  <a:pt x="6734175" y="314324"/>
                </a:cubicBezTo>
              </a:path>
            </a:pathLst>
          </a:custGeom>
          <a:ln w="508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4686300" y="3552825"/>
            <a:ext cx="597144" cy="235239"/>
          </a:xfrm>
          <a:prstGeom prst="rect">
            <a:avLst/>
          </a:prstGeom>
        </p:spPr>
      </p:pic>
      <p:pic>
        <p:nvPicPr>
          <p:cNvPr id="20" name="Picture 19" descr="slcycle.jpg"/>
          <p:cNvPicPr>
            <a:picLocks noChangeAspect="1"/>
          </p:cNvPicPr>
          <p:nvPr/>
        </p:nvPicPr>
        <p:blipFill>
          <a:blip r:embed="rId3" cstate="print"/>
          <a:srcRect l="40870" t="16481" r="38380" b="75279"/>
          <a:stretch>
            <a:fillRect/>
          </a:stretch>
        </p:blipFill>
        <p:spPr>
          <a:xfrm>
            <a:off x="5295900" y="3552825"/>
            <a:ext cx="597144" cy="228600"/>
          </a:xfrm>
          <a:prstGeom prst="rect">
            <a:avLst/>
          </a:prstGeom>
        </p:spPr>
      </p:pic>
      <p:pic>
        <p:nvPicPr>
          <p:cNvPr id="22" name="Picture 21" descr="FryLe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562350"/>
            <a:ext cx="542544" cy="219456"/>
          </a:xfrm>
          <a:prstGeom prst="rect">
            <a:avLst/>
          </a:prstGeom>
        </p:spPr>
      </p:pic>
      <p:pic>
        <p:nvPicPr>
          <p:cNvPr id="23" name="Picture 22" descr="FryLe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62350"/>
            <a:ext cx="542544" cy="2194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67150"/>
            <a:ext cx="542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609600" y="3048000"/>
            <a:ext cx="792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009650" y="3324225"/>
            <a:ext cx="6734175" cy="654049"/>
          </a:xfrm>
          <a:custGeom>
            <a:avLst/>
            <a:gdLst>
              <a:gd name="connsiteX0" fmla="*/ 0 w 6734175"/>
              <a:gd name="connsiteY0" fmla="*/ 134937 h 588962"/>
              <a:gd name="connsiteX1" fmla="*/ 523875 w 6734175"/>
              <a:gd name="connsiteY1" fmla="*/ 125412 h 588962"/>
              <a:gd name="connsiteX2" fmla="*/ 904875 w 6734175"/>
              <a:gd name="connsiteY2" fmla="*/ 258762 h 588962"/>
              <a:gd name="connsiteX3" fmla="*/ 1304925 w 6734175"/>
              <a:gd name="connsiteY3" fmla="*/ 506412 h 588962"/>
              <a:gd name="connsiteX4" fmla="*/ 1790700 w 6734175"/>
              <a:gd name="connsiteY4" fmla="*/ 582612 h 588962"/>
              <a:gd name="connsiteX5" fmla="*/ 2314575 w 6734175"/>
              <a:gd name="connsiteY5" fmla="*/ 544512 h 588962"/>
              <a:gd name="connsiteX6" fmla="*/ 2924175 w 6734175"/>
              <a:gd name="connsiteY6" fmla="*/ 420687 h 588962"/>
              <a:gd name="connsiteX7" fmla="*/ 3400425 w 6734175"/>
              <a:gd name="connsiteY7" fmla="*/ 249237 h 588962"/>
              <a:gd name="connsiteX8" fmla="*/ 3819525 w 6734175"/>
              <a:gd name="connsiteY8" fmla="*/ 87312 h 588962"/>
              <a:gd name="connsiteX9" fmla="*/ 4210050 w 6734175"/>
              <a:gd name="connsiteY9" fmla="*/ 1587 h 588962"/>
              <a:gd name="connsiteX10" fmla="*/ 4667250 w 6734175"/>
              <a:gd name="connsiteY10" fmla="*/ 77787 h 588962"/>
              <a:gd name="connsiteX11" fmla="*/ 4857750 w 6734175"/>
              <a:gd name="connsiteY11" fmla="*/ 144462 h 588962"/>
              <a:gd name="connsiteX12" fmla="*/ 5095875 w 6734175"/>
              <a:gd name="connsiteY12" fmla="*/ 258762 h 588962"/>
              <a:gd name="connsiteX13" fmla="*/ 5514975 w 6734175"/>
              <a:gd name="connsiteY13" fmla="*/ 315912 h 588962"/>
              <a:gd name="connsiteX14" fmla="*/ 5943600 w 6734175"/>
              <a:gd name="connsiteY14" fmla="*/ 268287 h 588962"/>
              <a:gd name="connsiteX15" fmla="*/ 6343650 w 6734175"/>
              <a:gd name="connsiteY15" fmla="*/ 268287 h 588962"/>
              <a:gd name="connsiteX16" fmla="*/ 6734175 w 6734175"/>
              <a:gd name="connsiteY16" fmla="*/ 249237 h 588962"/>
              <a:gd name="connsiteX0" fmla="*/ 0 w 6734175"/>
              <a:gd name="connsiteY0" fmla="*/ 165100 h 619125"/>
              <a:gd name="connsiteX1" fmla="*/ 523875 w 6734175"/>
              <a:gd name="connsiteY1" fmla="*/ 155575 h 619125"/>
              <a:gd name="connsiteX2" fmla="*/ 904875 w 6734175"/>
              <a:gd name="connsiteY2" fmla="*/ 288925 h 619125"/>
              <a:gd name="connsiteX3" fmla="*/ 1304925 w 6734175"/>
              <a:gd name="connsiteY3" fmla="*/ 536575 h 619125"/>
              <a:gd name="connsiteX4" fmla="*/ 1790700 w 6734175"/>
              <a:gd name="connsiteY4" fmla="*/ 612775 h 619125"/>
              <a:gd name="connsiteX5" fmla="*/ 2314575 w 6734175"/>
              <a:gd name="connsiteY5" fmla="*/ 574675 h 619125"/>
              <a:gd name="connsiteX6" fmla="*/ 2924175 w 6734175"/>
              <a:gd name="connsiteY6" fmla="*/ 450850 h 619125"/>
              <a:gd name="connsiteX7" fmla="*/ 3400425 w 6734175"/>
              <a:gd name="connsiteY7" fmla="*/ 279400 h 619125"/>
              <a:gd name="connsiteX8" fmla="*/ 3819525 w 6734175"/>
              <a:gd name="connsiteY8" fmla="*/ 41275 h 619125"/>
              <a:gd name="connsiteX9" fmla="*/ 4210050 w 6734175"/>
              <a:gd name="connsiteY9" fmla="*/ 31750 h 619125"/>
              <a:gd name="connsiteX10" fmla="*/ 4667250 w 6734175"/>
              <a:gd name="connsiteY10" fmla="*/ 107950 h 619125"/>
              <a:gd name="connsiteX11" fmla="*/ 4857750 w 6734175"/>
              <a:gd name="connsiteY11" fmla="*/ 174625 h 619125"/>
              <a:gd name="connsiteX12" fmla="*/ 5095875 w 6734175"/>
              <a:gd name="connsiteY12" fmla="*/ 288925 h 619125"/>
              <a:gd name="connsiteX13" fmla="*/ 5514975 w 6734175"/>
              <a:gd name="connsiteY13" fmla="*/ 346075 h 619125"/>
              <a:gd name="connsiteX14" fmla="*/ 5943600 w 6734175"/>
              <a:gd name="connsiteY14" fmla="*/ 298450 h 619125"/>
              <a:gd name="connsiteX15" fmla="*/ 6343650 w 6734175"/>
              <a:gd name="connsiteY15" fmla="*/ 298450 h 619125"/>
              <a:gd name="connsiteX16" fmla="*/ 6734175 w 6734175"/>
              <a:gd name="connsiteY16" fmla="*/ 279400 h 619125"/>
              <a:gd name="connsiteX0" fmla="*/ 0 w 6734175"/>
              <a:gd name="connsiteY0" fmla="*/ 211137 h 665162"/>
              <a:gd name="connsiteX1" fmla="*/ 523875 w 6734175"/>
              <a:gd name="connsiteY1" fmla="*/ 201612 h 665162"/>
              <a:gd name="connsiteX2" fmla="*/ 904875 w 6734175"/>
              <a:gd name="connsiteY2" fmla="*/ 334962 h 665162"/>
              <a:gd name="connsiteX3" fmla="*/ 1304925 w 6734175"/>
              <a:gd name="connsiteY3" fmla="*/ 582612 h 665162"/>
              <a:gd name="connsiteX4" fmla="*/ 1790700 w 6734175"/>
              <a:gd name="connsiteY4" fmla="*/ 658812 h 665162"/>
              <a:gd name="connsiteX5" fmla="*/ 2314575 w 6734175"/>
              <a:gd name="connsiteY5" fmla="*/ 620712 h 665162"/>
              <a:gd name="connsiteX6" fmla="*/ 2924175 w 6734175"/>
              <a:gd name="connsiteY6" fmla="*/ 496887 h 665162"/>
              <a:gd name="connsiteX7" fmla="*/ 3400425 w 6734175"/>
              <a:gd name="connsiteY7" fmla="*/ 325437 h 665162"/>
              <a:gd name="connsiteX8" fmla="*/ 3819525 w 6734175"/>
              <a:gd name="connsiteY8" fmla="*/ 87312 h 665162"/>
              <a:gd name="connsiteX9" fmla="*/ 4200525 w 6734175"/>
              <a:gd name="connsiteY9" fmla="*/ 11113 h 665162"/>
              <a:gd name="connsiteX10" fmla="*/ 4667250 w 6734175"/>
              <a:gd name="connsiteY10" fmla="*/ 153987 h 665162"/>
              <a:gd name="connsiteX11" fmla="*/ 4857750 w 6734175"/>
              <a:gd name="connsiteY11" fmla="*/ 220662 h 665162"/>
              <a:gd name="connsiteX12" fmla="*/ 5095875 w 6734175"/>
              <a:gd name="connsiteY12" fmla="*/ 334962 h 665162"/>
              <a:gd name="connsiteX13" fmla="*/ 5514975 w 6734175"/>
              <a:gd name="connsiteY13" fmla="*/ 392112 h 665162"/>
              <a:gd name="connsiteX14" fmla="*/ 5943600 w 6734175"/>
              <a:gd name="connsiteY14" fmla="*/ 344487 h 665162"/>
              <a:gd name="connsiteX15" fmla="*/ 6343650 w 6734175"/>
              <a:gd name="connsiteY15" fmla="*/ 344487 h 665162"/>
              <a:gd name="connsiteX16" fmla="*/ 6734175 w 6734175"/>
              <a:gd name="connsiteY16" fmla="*/ 325437 h 665162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57750 w 6734175"/>
              <a:gd name="connsiteY11" fmla="*/ 209549 h 654049"/>
              <a:gd name="connsiteX12" fmla="*/ 5095875 w 6734175"/>
              <a:gd name="connsiteY12" fmla="*/ 323849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095875 w 6734175"/>
              <a:gd name="connsiteY12" fmla="*/ 323849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114925 w 6734175"/>
              <a:gd name="connsiteY12" fmla="*/ 304800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  <a:gd name="connsiteX0" fmla="*/ 0 w 6734175"/>
              <a:gd name="connsiteY0" fmla="*/ 200024 h 654049"/>
              <a:gd name="connsiteX1" fmla="*/ 523875 w 6734175"/>
              <a:gd name="connsiteY1" fmla="*/ 190499 h 654049"/>
              <a:gd name="connsiteX2" fmla="*/ 904875 w 6734175"/>
              <a:gd name="connsiteY2" fmla="*/ 323849 h 654049"/>
              <a:gd name="connsiteX3" fmla="*/ 1304925 w 6734175"/>
              <a:gd name="connsiteY3" fmla="*/ 571499 h 654049"/>
              <a:gd name="connsiteX4" fmla="*/ 1790700 w 6734175"/>
              <a:gd name="connsiteY4" fmla="*/ 647699 h 654049"/>
              <a:gd name="connsiteX5" fmla="*/ 2314575 w 6734175"/>
              <a:gd name="connsiteY5" fmla="*/ 609599 h 654049"/>
              <a:gd name="connsiteX6" fmla="*/ 2924175 w 6734175"/>
              <a:gd name="connsiteY6" fmla="*/ 485774 h 654049"/>
              <a:gd name="connsiteX7" fmla="*/ 3400425 w 6734175"/>
              <a:gd name="connsiteY7" fmla="*/ 314324 h 654049"/>
              <a:gd name="connsiteX8" fmla="*/ 3819525 w 6734175"/>
              <a:gd name="connsiteY8" fmla="*/ 76199 h 654049"/>
              <a:gd name="connsiteX9" fmla="*/ 4200525 w 6734175"/>
              <a:gd name="connsiteY9" fmla="*/ 0 h 654049"/>
              <a:gd name="connsiteX10" fmla="*/ 4733925 w 6734175"/>
              <a:gd name="connsiteY10" fmla="*/ 76200 h 654049"/>
              <a:gd name="connsiteX11" fmla="*/ 4886325 w 6734175"/>
              <a:gd name="connsiteY11" fmla="*/ 152400 h 654049"/>
              <a:gd name="connsiteX12" fmla="*/ 5191125 w 6734175"/>
              <a:gd name="connsiteY12" fmla="*/ 304800 h 654049"/>
              <a:gd name="connsiteX13" fmla="*/ 5514975 w 6734175"/>
              <a:gd name="connsiteY13" fmla="*/ 380999 h 654049"/>
              <a:gd name="connsiteX14" fmla="*/ 5943600 w 6734175"/>
              <a:gd name="connsiteY14" fmla="*/ 333374 h 654049"/>
              <a:gd name="connsiteX15" fmla="*/ 6343650 w 6734175"/>
              <a:gd name="connsiteY15" fmla="*/ 333374 h 654049"/>
              <a:gd name="connsiteX16" fmla="*/ 6734175 w 6734175"/>
              <a:gd name="connsiteY16" fmla="*/ 314324 h 6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4175" h="654049">
                <a:moveTo>
                  <a:pt x="0" y="200024"/>
                </a:moveTo>
                <a:cubicBezTo>
                  <a:pt x="186531" y="184943"/>
                  <a:pt x="373063" y="169862"/>
                  <a:pt x="523875" y="190499"/>
                </a:cubicBezTo>
                <a:cubicBezTo>
                  <a:pt x="674687" y="211136"/>
                  <a:pt x="774700" y="260349"/>
                  <a:pt x="904875" y="323849"/>
                </a:cubicBezTo>
                <a:cubicBezTo>
                  <a:pt x="1035050" y="387349"/>
                  <a:pt x="1157288" y="517524"/>
                  <a:pt x="1304925" y="571499"/>
                </a:cubicBezTo>
                <a:cubicBezTo>
                  <a:pt x="1452563" y="625474"/>
                  <a:pt x="1622425" y="641349"/>
                  <a:pt x="1790700" y="647699"/>
                </a:cubicBezTo>
                <a:cubicBezTo>
                  <a:pt x="1958975" y="654049"/>
                  <a:pt x="2125663" y="636586"/>
                  <a:pt x="2314575" y="609599"/>
                </a:cubicBezTo>
                <a:cubicBezTo>
                  <a:pt x="2503487" y="582612"/>
                  <a:pt x="2743200" y="534986"/>
                  <a:pt x="2924175" y="485774"/>
                </a:cubicBezTo>
                <a:cubicBezTo>
                  <a:pt x="3105150" y="436562"/>
                  <a:pt x="3251200" y="382587"/>
                  <a:pt x="3400425" y="314324"/>
                </a:cubicBezTo>
                <a:cubicBezTo>
                  <a:pt x="3549650" y="246062"/>
                  <a:pt x="3686175" y="128586"/>
                  <a:pt x="3819525" y="76199"/>
                </a:cubicBezTo>
                <a:cubicBezTo>
                  <a:pt x="3952875" y="23812"/>
                  <a:pt x="4048125" y="0"/>
                  <a:pt x="4200525" y="0"/>
                </a:cubicBezTo>
                <a:cubicBezTo>
                  <a:pt x="4352925" y="0"/>
                  <a:pt x="4619625" y="50800"/>
                  <a:pt x="4733925" y="76200"/>
                </a:cubicBezTo>
                <a:cubicBezTo>
                  <a:pt x="4848225" y="101600"/>
                  <a:pt x="4810125" y="114300"/>
                  <a:pt x="4886325" y="152400"/>
                </a:cubicBezTo>
                <a:cubicBezTo>
                  <a:pt x="4962525" y="190500"/>
                  <a:pt x="5086350" y="266700"/>
                  <a:pt x="5191125" y="304800"/>
                </a:cubicBezTo>
                <a:cubicBezTo>
                  <a:pt x="5295900" y="342900"/>
                  <a:pt x="5389563" y="376237"/>
                  <a:pt x="5514975" y="380999"/>
                </a:cubicBezTo>
                <a:cubicBezTo>
                  <a:pt x="5640387" y="385761"/>
                  <a:pt x="5805488" y="341312"/>
                  <a:pt x="5943600" y="333374"/>
                </a:cubicBezTo>
                <a:cubicBezTo>
                  <a:pt x="6081713" y="325437"/>
                  <a:pt x="6211888" y="336549"/>
                  <a:pt x="6343650" y="333374"/>
                </a:cubicBezTo>
                <a:cubicBezTo>
                  <a:pt x="6475412" y="330199"/>
                  <a:pt x="6604793" y="322261"/>
                  <a:pt x="6734175" y="314324"/>
                </a:cubicBezTo>
              </a:path>
            </a:pathLst>
          </a:custGeom>
          <a:ln w="508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emaleChinookLeft.jpg"/>
          <p:cNvPicPr>
            <a:picLocks noChangeAspect="1"/>
          </p:cNvPicPr>
          <p:nvPr/>
        </p:nvPicPr>
        <p:blipFill>
          <a:blip r:embed="rId6" cstate="print">
            <a:lum bright="-5000"/>
          </a:blip>
          <a:stretch>
            <a:fillRect/>
          </a:stretch>
        </p:blipFill>
        <p:spPr>
          <a:xfrm>
            <a:off x="2286000" y="3200400"/>
            <a:ext cx="1600200" cy="652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310</Words>
  <Application>Microsoft Office PowerPoint</Application>
  <PresentationFormat>On-screen Show (4:3)</PresentationFormat>
  <Paragraphs>110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alester</dc:creator>
  <cp:lastModifiedBy>alester</cp:lastModifiedBy>
  <cp:revision>243</cp:revision>
  <dcterms:created xsi:type="dcterms:W3CDTF">2012-02-01T17:29:19Z</dcterms:created>
  <dcterms:modified xsi:type="dcterms:W3CDTF">2012-02-07T16:10:50Z</dcterms:modified>
</cp:coreProperties>
</file>